
<file path=[Content_Types].xml><?xml version="1.0" encoding="utf-8"?>
<Types xmlns="http://schemas.openxmlformats.org/package/2006/content-types">
  <Default Extension="xml" ContentType="application/xml"/>
  <Default Extension="svg" ContentType="image/svg+xml"/>
  <Default Extension="jpeg" ContentType="image/jpeg"/>
  <Default Extension="jpg" ContentType="image/jpeg"/>
  <Default Extension="tiff" ContentType="image/tiff"/>
  <Default Extension="rels" ContentType="application/vnd.openxmlformats-package.relationships+xml"/>
  <Default Extension="png" ContentType="image/pn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4" Type="http://schemas.openxmlformats.org/officeDocument/2006/relationships/custom-properties" Target="docProps/custom.xml"/><Relationship Id="rId1" Type="http://schemas.openxmlformats.org/officeDocument/2006/relationships/officeDocument" Target="ppt/presentation.xml"/><Relationship Id="rId2"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4"/>
  </p:sldMasterIdLst>
  <p:notesMasterIdLst>
    <p:notesMasterId r:id="rId37"/>
  </p:notesMasterIdLst>
  <p:handoutMasterIdLst>
    <p:handoutMasterId r:id="rId38"/>
  </p:handoutMasterIdLst>
  <p:sldIdLst>
    <p:sldId id="274" r:id="rId5"/>
    <p:sldId id="472" r:id="rId6"/>
    <p:sldId id="475" r:id="rId7"/>
    <p:sldId id="461" r:id="rId8"/>
    <p:sldId id="462" r:id="rId9"/>
    <p:sldId id="474" r:id="rId10"/>
    <p:sldId id="343" r:id="rId11"/>
    <p:sldId id="369" r:id="rId12"/>
    <p:sldId id="466" r:id="rId13"/>
    <p:sldId id="333" r:id="rId14"/>
    <p:sldId id="315" r:id="rId15"/>
    <p:sldId id="324" r:id="rId16"/>
    <p:sldId id="316" r:id="rId17"/>
    <p:sldId id="317" r:id="rId18"/>
    <p:sldId id="318" r:id="rId19"/>
    <p:sldId id="319" r:id="rId20"/>
    <p:sldId id="325" r:id="rId21"/>
    <p:sldId id="321" r:id="rId22"/>
    <p:sldId id="463" r:id="rId23"/>
    <p:sldId id="464" r:id="rId24"/>
    <p:sldId id="465" r:id="rId25"/>
    <p:sldId id="468" r:id="rId26"/>
    <p:sldId id="469" r:id="rId27"/>
    <p:sldId id="470" r:id="rId28"/>
    <p:sldId id="471" r:id="rId29"/>
    <p:sldId id="385" r:id="rId30"/>
    <p:sldId id="473" r:id="rId31"/>
    <p:sldId id="332" r:id="rId32"/>
    <p:sldId id="330" r:id="rId33"/>
    <p:sldId id="381" r:id="rId34"/>
    <p:sldId id="337" r:id="rId35"/>
    <p:sldId id="275" r:id="rId36"/>
  </p:sldIdLst>
  <p:sldSz cx="10058400" cy="7772400"/>
  <p:notesSz cx="10058400" cy="7772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448" userDrawn="1">
          <p15:clr>
            <a:srgbClr val="A4A3A4"/>
          </p15:clr>
        </p15:guide>
        <p15:guide id="2" pos="3168"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7" name="Windows User" initials="WU" lastIdx="1" clrIdx="6">
    <p:extLst/>
  </p:cmAuthor>
  <p:cmAuthor id="1" name="Mwanza, Jenny" initials="MJ" lastIdx="13" clrIdx="0"/>
  <p:cmAuthor id="2" name="Allison Ruark" initials="AR" lastIdx="5" clrIdx="1">
    <p:extLst/>
  </p:cmAuthor>
  <p:cmAuthor id="3" name="Allison Ruark" initials="AR [2]" lastIdx="1" clrIdx="2">
    <p:extLst/>
  </p:cmAuthor>
  <p:cmAuthor id="4" name="Allison Ruark" initials="AR [3]" lastIdx="1" clrIdx="3">
    <p:extLst/>
  </p:cmAuthor>
  <p:cmAuthor id="5" name="Allison Ruark" initials="AR [4]" lastIdx="1" clrIdx="4">
    <p:extLst/>
  </p:cmAuthor>
  <p:cmAuthor id="6" name="Allison Ruark" initials="AR [5]" lastIdx="1" clrIdx="5">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8C84"/>
    <a:srgbClr val="C83537"/>
    <a:srgbClr val="A29CC0"/>
    <a:srgbClr val="1E185F"/>
    <a:srgbClr val="A6C038"/>
    <a:srgbClr val="ECCE18"/>
    <a:srgbClr val="E6661F"/>
    <a:srgbClr val="555276"/>
    <a:srgbClr val="1E1860"/>
    <a:srgbClr val="A7BF3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51228" autoAdjust="0"/>
    <p:restoredTop sz="88180" autoAdjust="0"/>
  </p:normalViewPr>
  <p:slideViewPr>
    <p:cSldViewPr>
      <p:cViewPr varScale="1">
        <p:scale>
          <a:sx n="50" d="100"/>
          <a:sy n="50" d="100"/>
        </p:scale>
        <p:origin x="160" y="656"/>
      </p:cViewPr>
      <p:guideLst>
        <p:guide orient="horz" pos="2448"/>
        <p:guide pos="3168"/>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43" d="100"/>
        <a:sy n="143" d="100"/>
      </p:scale>
      <p:origin x="0" y="0"/>
    </p:cViewPr>
  </p:sorterViewPr>
  <p:notesViewPr>
    <p:cSldViewPr>
      <p:cViewPr varScale="1">
        <p:scale>
          <a:sx n="73" d="100"/>
          <a:sy n="73" d="100"/>
        </p:scale>
        <p:origin x="2261" y="43"/>
      </p:cViewPr>
      <p:guideLst/>
    </p:cSldViewPr>
  </p:notesViewPr>
  <p:gridSpacing cx="76200" cy="76200"/>
</p:viewPr>
</file>

<file path=ppt/_rels/presentation.xml.rels><?xml version="1.0" encoding="UTF-8" standalone="yes"?>
<Relationships xmlns="http://schemas.openxmlformats.org/package/2006/relationships"><Relationship Id="rId20" Type="http://schemas.openxmlformats.org/officeDocument/2006/relationships/slide" Target="slides/slide16.xml"/><Relationship Id="rId21" Type="http://schemas.openxmlformats.org/officeDocument/2006/relationships/slide" Target="slides/slide17.xml"/><Relationship Id="rId22" Type="http://schemas.openxmlformats.org/officeDocument/2006/relationships/slide" Target="slides/slide18.xml"/><Relationship Id="rId23" Type="http://schemas.openxmlformats.org/officeDocument/2006/relationships/slide" Target="slides/slide19.xml"/><Relationship Id="rId24" Type="http://schemas.openxmlformats.org/officeDocument/2006/relationships/slide" Target="slides/slide20.xml"/><Relationship Id="rId25" Type="http://schemas.openxmlformats.org/officeDocument/2006/relationships/slide" Target="slides/slide21.xml"/><Relationship Id="rId26" Type="http://schemas.openxmlformats.org/officeDocument/2006/relationships/slide" Target="slides/slide22.xml"/><Relationship Id="rId27" Type="http://schemas.openxmlformats.org/officeDocument/2006/relationships/slide" Target="slides/slide23.xml"/><Relationship Id="rId28" Type="http://schemas.openxmlformats.org/officeDocument/2006/relationships/slide" Target="slides/slide24.xml"/><Relationship Id="rId29" Type="http://schemas.openxmlformats.org/officeDocument/2006/relationships/slide" Target="slides/slide25.xml"/><Relationship Id="rId1" Type="http://schemas.openxmlformats.org/officeDocument/2006/relationships/customXml" Target="../customXml/item1.xml"/><Relationship Id="rId2" Type="http://schemas.openxmlformats.org/officeDocument/2006/relationships/customXml" Target="../customXml/item2.xml"/><Relationship Id="rId3" Type="http://schemas.openxmlformats.org/officeDocument/2006/relationships/customXml" Target="../customXml/item3.xml"/><Relationship Id="rId4" Type="http://schemas.openxmlformats.org/officeDocument/2006/relationships/slideMaster" Target="slideMasters/slideMaster1.xml"/><Relationship Id="rId5" Type="http://schemas.openxmlformats.org/officeDocument/2006/relationships/slide" Target="slides/slide1.xml"/><Relationship Id="rId30" Type="http://schemas.openxmlformats.org/officeDocument/2006/relationships/slide" Target="slides/slide26.xml"/><Relationship Id="rId31" Type="http://schemas.openxmlformats.org/officeDocument/2006/relationships/slide" Target="slides/slide27.xml"/><Relationship Id="rId32" Type="http://schemas.openxmlformats.org/officeDocument/2006/relationships/slide" Target="slides/slide28.xml"/><Relationship Id="rId9" Type="http://schemas.openxmlformats.org/officeDocument/2006/relationships/slide" Target="slides/slide5.xml"/><Relationship Id="rId6" Type="http://schemas.openxmlformats.org/officeDocument/2006/relationships/slide" Target="slides/slide2.xml"/><Relationship Id="rId7" Type="http://schemas.openxmlformats.org/officeDocument/2006/relationships/slide" Target="slides/slide3.xml"/><Relationship Id="rId8" Type="http://schemas.openxmlformats.org/officeDocument/2006/relationships/slide" Target="slides/slide4.xml"/><Relationship Id="rId33" Type="http://schemas.openxmlformats.org/officeDocument/2006/relationships/slide" Target="slides/slide29.xml"/><Relationship Id="rId34" Type="http://schemas.openxmlformats.org/officeDocument/2006/relationships/slide" Target="slides/slide30.xml"/><Relationship Id="rId35" Type="http://schemas.openxmlformats.org/officeDocument/2006/relationships/slide" Target="slides/slide31.xml"/><Relationship Id="rId36" Type="http://schemas.openxmlformats.org/officeDocument/2006/relationships/slide" Target="slides/slide32.xml"/><Relationship Id="rId10" Type="http://schemas.openxmlformats.org/officeDocument/2006/relationships/slide" Target="slides/slide6.xml"/><Relationship Id="rId11" Type="http://schemas.openxmlformats.org/officeDocument/2006/relationships/slide" Target="slides/slide7.xml"/><Relationship Id="rId12" Type="http://schemas.openxmlformats.org/officeDocument/2006/relationships/slide" Target="slides/slide8.xml"/><Relationship Id="rId13" Type="http://schemas.openxmlformats.org/officeDocument/2006/relationships/slide" Target="slides/slide9.xml"/><Relationship Id="rId14" Type="http://schemas.openxmlformats.org/officeDocument/2006/relationships/slide" Target="slides/slide10.xml"/><Relationship Id="rId15" Type="http://schemas.openxmlformats.org/officeDocument/2006/relationships/slide" Target="slides/slide11.xml"/><Relationship Id="rId16" Type="http://schemas.openxmlformats.org/officeDocument/2006/relationships/slide" Target="slides/slide12.xml"/><Relationship Id="rId17" Type="http://schemas.openxmlformats.org/officeDocument/2006/relationships/slide" Target="slides/slide13.xml"/><Relationship Id="rId18" Type="http://schemas.openxmlformats.org/officeDocument/2006/relationships/slide" Target="slides/slide14.xml"/><Relationship Id="rId19" Type="http://schemas.openxmlformats.org/officeDocument/2006/relationships/slide" Target="slides/slide15.xml"/><Relationship Id="rId37" Type="http://schemas.openxmlformats.org/officeDocument/2006/relationships/notesMaster" Target="notesMasters/notesMaster1.xml"/><Relationship Id="rId38" Type="http://schemas.openxmlformats.org/officeDocument/2006/relationships/handoutMaster" Target="handoutMasters/handoutMaster1.xml"/><Relationship Id="rId39" Type="http://schemas.openxmlformats.org/officeDocument/2006/relationships/commentAuthors" Target="commentAuthors.xml"/><Relationship Id="rId40" Type="http://schemas.openxmlformats.org/officeDocument/2006/relationships/presProps" Target="presProps.xml"/><Relationship Id="rId41" Type="http://schemas.openxmlformats.org/officeDocument/2006/relationships/viewProps" Target="viewProps.xml"/><Relationship Id="rId42" Type="http://schemas.openxmlformats.org/officeDocument/2006/relationships/theme" Target="theme/theme1.xml"/><Relationship Id="rId43"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4359275" cy="38893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5697538" y="0"/>
            <a:ext cx="4359275" cy="388938"/>
          </a:xfrm>
          <a:prstGeom prst="rect">
            <a:avLst/>
          </a:prstGeom>
        </p:spPr>
        <p:txBody>
          <a:bodyPr vert="horz" lIns="91440" tIns="45720" rIns="91440" bIns="45720" rtlCol="0"/>
          <a:lstStyle>
            <a:lvl1pPr algn="r">
              <a:defRPr sz="1200"/>
            </a:lvl1pPr>
          </a:lstStyle>
          <a:p>
            <a:fld id="{638342C8-1770-4004-A9F5-C37FDF397545}" type="datetimeFigureOut">
              <a:rPr lang="en-US" smtClean="0"/>
              <a:t>12/13/18</a:t>
            </a:fld>
            <a:endParaRPr lang="en-US"/>
          </a:p>
        </p:txBody>
      </p:sp>
      <p:sp>
        <p:nvSpPr>
          <p:cNvPr id="4" name="Footer Placeholder 3"/>
          <p:cNvSpPr>
            <a:spLocks noGrp="1"/>
          </p:cNvSpPr>
          <p:nvPr>
            <p:ph type="ftr" sz="quarter" idx="2"/>
          </p:nvPr>
        </p:nvSpPr>
        <p:spPr>
          <a:xfrm>
            <a:off x="0" y="7383463"/>
            <a:ext cx="4359275" cy="38893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5697538" y="7383463"/>
            <a:ext cx="4359275" cy="388937"/>
          </a:xfrm>
          <a:prstGeom prst="rect">
            <a:avLst/>
          </a:prstGeom>
        </p:spPr>
        <p:txBody>
          <a:bodyPr vert="horz" lIns="91440" tIns="45720" rIns="91440" bIns="45720" rtlCol="0" anchor="b"/>
          <a:lstStyle>
            <a:lvl1pPr algn="r">
              <a:defRPr sz="1200"/>
            </a:lvl1pPr>
          </a:lstStyle>
          <a:p>
            <a:fld id="{F768BC3E-3DFE-4E62-ABA8-A3563E71BD52}" type="slidenum">
              <a:rPr lang="en-US" smtClean="0"/>
              <a:t>‹#›</a:t>
            </a:fld>
            <a:endParaRPr lang="en-US"/>
          </a:p>
        </p:txBody>
      </p:sp>
    </p:spTree>
    <p:extLst>
      <p:ext uri="{BB962C8B-B14F-4D97-AF65-F5344CB8AC3E}">
        <p14:creationId xmlns:p14="http://schemas.microsoft.com/office/powerpoint/2010/main" val="132132088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906527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332163" y="971550"/>
            <a:ext cx="3394075" cy="2622550"/>
          </a:xfrm>
          <a:prstGeom prst="rect">
            <a:avLst/>
          </a:prstGeom>
          <a:noFill/>
          <a:ln w="12700">
            <a:solidFill>
              <a:prstClr val="black"/>
            </a:solidFill>
          </a:ln>
        </p:spPr>
      </p:sp>
      <p:sp>
        <p:nvSpPr>
          <p:cNvPr id="3" name="Notes Placeholder 2"/>
          <p:cNvSpPr>
            <a:spLocks noGrp="1"/>
          </p:cNvSpPr>
          <p:nvPr>
            <p:ph type="body" idx="1"/>
          </p:nvPr>
        </p:nvSpPr>
        <p:spPr>
          <a:xfrm>
            <a:off x="1006475" y="3740150"/>
            <a:ext cx="8045450" cy="3060700"/>
          </a:xfrm>
          <a:prstGeom prst="rect">
            <a:avLst/>
          </a:prstGeom>
        </p:spPr>
        <p:txBody>
          <a:bodyPr/>
          <a:lstStyle/>
          <a:p>
            <a:r>
              <a:rPr lang="en-US" sz="1200" kern="1200" dirty="0" smtClean="0">
                <a:solidFill>
                  <a:schemeClr val="tx1"/>
                </a:solidFill>
                <a:effectLst/>
                <a:latin typeface="+mn-lt"/>
                <a:ea typeface="+mn-ea"/>
                <a:cs typeface="+mn-cs"/>
              </a:rPr>
              <a:t>For some country programs, an emphasis on graduating beneficiaries may be a change, as this has not necessarily been an explicit goal in the past. </a:t>
            </a: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Other countries already have their own graduation criteria. Please note that PEPFAR’s graduation benchmarks are a global standard to be used by all countries, although countries may also add their own additional benchmarks.</a:t>
            </a:r>
            <a:r>
              <a:rPr lang="en-US" dirty="0" smtClean="0">
                <a:effectLst/>
              </a:rPr>
              <a:t> </a:t>
            </a:r>
            <a:endParaRPr lang="en-US" dirty="0"/>
          </a:p>
        </p:txBody>
      </p:sp>
    </p:spTree>
    <p:extLst>
      <p:ext uri="{BB962C8B-B14F-4D97-AF65-F5344CB8AC3E}">
        <p14:creationId xmlns:p14="http://schemas.microsoft.com/office/powerpoint/2010/main" val="75058899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332163" y="971550"/>
            <a:ext cx="3394075" cy="2622550"/>
          </a:xfrm>
          <a:prstGeom prst="rect">
            <a:avLst/>
          </a:prstGeom>
          <a:noFill/>
          <a:ln w="12700">
            <a:solidFill>
              <a:prstClr val="black"/>
            </a:solidFill>
          </a:ln>
        </p:spPr>
      </p:sp>
      <p:sp>
        <p:nvSpPr>
          <p:cNvPr id="3" name="Notes Placeholder 2"/>
          <p:cNvSpPr>
            <a:spLocks noGrp="1"/>
          </p:cNvSpPr>
          <p:nvPr>
            <p:ph type="body" idx="1"/>
          </p:nvPr>
        </p:nvSpPr>
        <p:spPr>
          <a:xfrm>
            <a:off x="1006475" y="3740150"/>
            <a:ext cx="8045450" cy="3060700"/>
          </a:xfrm>
          <a:prstGeom prst="rect">
            <a:avLst/>
          </a:prstGeom>
        </p:spPr>
        <p:txBody>
          <a:bodyPr/>
          <a:lstStyle/>
          <a:p>
            <a:r>
              <a:rPr lang="en-US" sz="1200" b="1" kern="1200" dirty="0" smtClean="0">
                <a:solidFill>
                  <a:schemeClr val="tx1"/>
                </a:solidFill>
                <a:effectLst/>
                <a:latin typeface="+mn-lt"/>
                <a:ea typeface="+mn-ea"/>
                <a:cs typeface="+mn-cs"/>
              </a:rPr>
              <a:t>Exercise 1: Solution</a:t>
            </a:r>
          </a:p>
          <a:p>
            <a:r>
              <a:rPr lang="en-US" sz="1200" kern="1200" dirty="0" smtClean="0">
                <a:solidFill>
                  <a:schemeClr val="tx1"/>
                </a:solidFill>
                <a:effectLst/>
                <a:latin typeface="+mn-lt"/>
                <a:ea typeface="+mn-ea"/>
                <a:cs typeface="+mn-cs"/>
              </a:rPr>
              <a:t>If the mother and her sister are both primary caregivers, they are both beneficiaries. All children under the age of 18 are also beneficiaries. The mother’s brother who is over 20 and not in secondary school is not considered a beneficiary unless he is a primary caregiver in the household.</a:t>
            </a:r>
            <a:r>
              <a:rPr lang="en-US" dirty="0" smtClean="0">
                <a:effectLst/>
              </a:rPr>
              <a:t> </a:t>
            </a:r>
            <a:endParaRPr lang="en-US" dirty="0"/>
          </a:p>
        </p:txBody>
      </p:sp>
    </p:spTree>
    <p:extLst>
      <p:ext uri="{BB962C8B-B14F-4D97-AF65-F5344CB8AC3E}">
        <p14:creationId xmlns:p14="http://schemas.microsoft.com/office/powerpoint/2010/main" val="36711108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332163" y="971550"/>
            <a:ext cx="3394075" cy="2622550"/>
          </a:xfrm>
          <a:prstGeom prst="rect">
            <a:avLst/>
          </a:prstGeom>
          <a:noFill/>
          <a:ln w="12700">
            <a:solidFill>
              <a:prstClr val="black"/>
            </a:solidFill>
          </a:ln>
        </p:spPr>
      </p:sp>
      <p:sp>
        <p:nvSpPr>
          <p:cNvPr id="3" name="Notes Placeholder 2"/>
          <p:cNvSpPr>
            <a:spLocks noGrp="1"/>
          </p:cNvSpPr>
          <p:nvPr>
            <p:ph type="body" idx="1"/>
          </p:nvPr>
        </p:nvSpPr>
        <p:spPr>
          <a:xfrm>
            <a:off x="1006475" y="3740150"/>
            <a:ext cx="8045450" cy="3060700"/>
          </a:xfrm>
          <a:prstGeom prst="rect">
            <a:avLst/>
          </a:prstGeom>
        </p:spPr>
        <p:txBody>
          <a:bodyPr/>
          <a:lstStyle/>
          <a:p>
            <a:r>
              <a:rPr lang="en-US" sz="1200" b="1" kern="1200" dirty="0" smtClean="0">
                <a:solidFill>
                  <a:schemeClr val="tx1"/>
                </a:solidFill>
                <a:effectLst/>
                <a:latin typeface="+mn-lt"/>
                <a:ea typeface="+mn-ea"/>
                <a:cs typeface="+mn-cs"/>
              </a:rPr>
              <a:t>Exercise 2: Solution</a:t>
            </a:r>
          </a:p>
          <a:p>
            <a:r>
              <a:rPr lang="en-US" sz="1200" kern="1200" dirty="0" smtClean="0">
                <a:solidFill>
                  <a:schemeClr val="tx1"/>
                </a:solidFill>
                <a:effectLst/>
                <a:latin typeface="+mn-lt"/>
                <a:ea typeface="+mn-ea"/>
                <a:cs typeface="+mn-cs"/>
              </a:rPr>
              <a:t>If the mother and father are both primary caregivers they are both beneficiaries. All children under the age of 18 are also beneficiaries. The 19-year-old sister who is still in secondary school is still considered a child beneficiary. The uncle is not considered a beneficiary unless he plays a significant caregiver role in the household and is enrolled as a primary caregiver.</a:t>
            </a:r>
            <a:r>
              <a:rPr lang="en-US" dirty="0" smtClean="0">
                <a:effectLst/>
              </a:rPr>
              <a:t> </a:t>
            </a:r>
            <a:endParaRPr lang="en-US" dirty="0"/>
          </a:p>
        </p:txBody>
      </p:sp>
    </p:spTree>
    <p:extLst>
      <p:ext uri="{BB962C8B-B14F-4D97-AF65-F5344CB8AC3E}">
        <p14:creationId xmlns:p14="http://schemas.microsoft.com/office/powerpoint/2010/main" val="98254688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332163" y="971550"/>
            <a:ext cx="3394075" cy="2622550"/>
          </a:xfrm>
          <a:prstGeom prst="rect">
            <a:avLst/>
          </a:prstGeom>
          <a:noFill/>
          <a:ln w="12700">
            <a:solidFill>
              <a:prstClr val="black"/>
            </a:solidFill>
          </a:ln>
        </p:spPr>
      </p:sp>
      <p:sp>
        <p:nvSpPr>
          <p:cNvPr id="3" name="Notes Placeholder 2"/>
          <p:cNvSpPr>
            <a:spLocks noGrp="1"/>
          </p:cNvSpPr>
          <p:nvPr>
            <p:ph type="body" idx="1"/>
          </p:nvPr>
        </p:nvSpPr>
        <p:spPr>
          <a:xfrm>
            <a:off x="1006475" y="3740150"/>
            <a:ext cx="8045450" cy="3060700"/>
          </a:xfrm>
          <a:prstGeom prst="rect">
            <a:avLst/>
          </a:prstGeom>
        </p:spPr>
        <p:txBody>
          <a:bodyPr/>
          <a:lstStyle/>
          <a:p>
            <a:r>
              <a:rPr lang="en-US" sz="1200" b="1" kern="1200" dirty="0" smtClean="0">
                <a:solidFill>
                  <a:schemeClr val="tx1"/>
                </a:solidFill>
                <a:effectLst/>
                <a:latin typeface="+mn-lt"/>
                <a:ea typeface="+mn-ea"/>
                <a:cs typeface="+mn-cs"/>
              </a:rPr>
              <a:t>Exercise 3: Solution</a:t>
            </a:r>
          </a:p>
          <a:p>
            <a:r>
              <a:rPr lang="en-US" sz="1200" kern="1200" dirty="0" smtClean="0">
                <a:solidFill>
                  <a:schemeClr val="tx1"/>
                </a:solidFill>
                <a:effectLst/>
                <a:latin typeface="+mn-lt"/>
                <a:ea typeface="+mn-ea"/>
                <a:cs typeface="+mn-cs"/>
              </a:rPr>
              <a:t>If the great auntie and grandmother are both primary caregivers they are both beneficiaries. All children under the age of 18 are also beneficiaries. The 20-year-old girl who is not still in secondary school is not considered a beneficiary unless she is a primary caregiver.</a:t>
            </a:r>
            <a:r>
              <a:rPr lang="en-US" dirty="0" smtClean="0">
                <a:effectLst/>
              </a:rPr>
              <a:t> </a:t>
            </a:r>
            <a:endParaRPr lang="en-US" dirty="0"/>
          </a:p>
        </p:txBody>
      </p:sp>
    </p:spTree>
    <p:extLst>
      <p:ext uri="{BB962C8B-B14F-4D97-AF65-F5344CB8AC3E}">
        <p14:creationId xmlns:p14="http://schemas.microsoft.com/office/powerpoint/2010/main" val="166365037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332163" y="971550"/>
            <a:ext cx="3394075" cy="2622550"/>
          </a:xfrm>
          <a:prstGeom prst="rect">
            <a:avLst/>
          </a:prstGeom>
          <a:noFill/>
          <a:ln w="12700">
            <a:solidFill>
              <a:prstClr val="black"/>
            </a:solidFill>
          </a:ln>
        </p:spPr>
      </p:sp>
      <p:sp>
        <p:nvSpPr>
          <p:cNvPr id="3" name="Notes Placeholder 2"/>
          <p:cNvSpPr>
            <a:spLocks noGrp="1"/>
          </p:cNvSpPr>
          <p:nvPr>
            <p:ph type="body" idx="1"/>
          </p:nvPr>
        </p:nvSpPr>
        <p:spPr>
          <a:xfrm>
            <a:off x="1006475" y="3740150"/>
            <a:ext cx="8045450" cy="3060700"/>
          </a:xfrm>
          <a:prstGeom prst="rect">
            <a:avLst/>
          </a:prstGeom>
        </p:spPr>
        <p:txBody>
          <a:bodyPr/>
          <a:lstStyle/>
          <a:p>
            <a:endParaRPr lang="en-US" dirty="0"/>
          </a:p>
        </p:txBody>
      </p:sp>
    </p:spTree>
    <p:extLst>
      <p:ext uri="{BB962C8B-B14F-4D97-AF65-F5344CB8AC3E}">
        <p14:creationId xmlns:p14="http://schemas.microsoft.com/office/powerpoint/2010/main" val="344619016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332163" y="971550"/>
            <a:ext cx="3394075" cy="2622550"/>
          </a:xfrm>
          <a:prstGeom prst="rect">
            <a:avLst/>
          </a:prstGeom>
          <a:noFill/>
          <a:ln w="12700">
            <a:solidFill>
              <a:prstClr val="black"/>
            </a:solidFill>
          </a:ln>
        </p:spPr>
      </p:sp>
      <p:sp>
        <p:nvSpPr>
          <p:cNvPr id="3" name="Notes Placeholder 2"/>
          <p:cNvSpPr>
            <a:spLocks noGrp="1"/>
          </p:cNvSpPr>
          <p:nvPr>
            <p:ph type="body" idx="1"/>
          </p:nvPr>
        </p:nvSpPr>
        <p:spPr>
          <a:xfrm>
            <a:off x="1006475" y="3740150"/>
            <a:ext cx="8045450" cy="3060700"/>
          </a:xfrm>
          <a:prstGeom prst="rect">
            <a:avLst/>
          </a:prstGeom>
        </p:spPr>
        <p:txBody>
          <a:bodyPr/>
          <a:lstStyle/>
          <a:p>
            <a:r>
              <a:rPr lang="en-US" sz="1200" kern="1200" dirty="0" smtClean="0">
                <a:solidFill>
                  <a:schemeClr val="tx1"/>
                </a:solidFill>
                <a:effectLst/>
                <a:latin typeface="+mn-lt"/>
                <a:ea typeface="+mn-ea"/>
                <a:cs typeface="+mn-cs"/>
              </a:rPr>
              <a:t>In this and following slides, the text at the top (in the dark blue box) refers to the domain. </a:t>
            </a: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Below that is the name of the benchmark (in dark blue text). </a:t>
            </a: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Below that is the objective of the benchmark (labeled 1.1. on this slide).</a:t>
            </a: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Finally comes the definition of the benchmark (labeled 1.1.1 on this slide).</a:t>
            </a:r>
          </a:p>
          <a:p>
            <a:endParaRPr lang="en-US" dirty="0"/>
          </a:p>
        </p:txBody>
      </p:sp>
    </p:spTree>
    <p:extLst>
      <p:ext uri="{BB962C8B-B14F-4D97-AF65-F5344CB8AC3E}">
        <p14:creationId xmlns:p14="http://schemas.microsoft.com/office/powerpoint/2010/main" val="222355878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332163" y="971550"/>
            <a:ext cx="3394075" cy="2622550"/>
          </a:xfrm>
          <a:prstGeom prst="rect">
            <a:avLst/>
          </a:prstGeom>
          <a:noFill/>
          <a:ln w="12700">
            <a:solidFill>
              <a:prstClr val="black"/>
            </a:solidFill>
          </a:ln>
        </p:spPr>
      </p:sp>
      <p:sp>
        <p:nvSpPr>
          <p:cNvPr id="3" name="Notes Placeholder 2"/>
          <p:cNvSpPr>
            <a:spLocks noGrp="1"/>
          </p:cNvSpPr>
          <p:nvPr>
            <p:ph type="body" idx="1"/>
          </p:nvPr>
        </p:nvSpPr>
        <p:spPr>
          <a:xfrm>
            <a:off x="1006475" y="3740150"/>
            <a:ext cx="8045450" cy="3060700"/>
          </a:xfrm>
          <a:prstGeom prst="rect">
            <a:avLst/>
          </a:prstGeom>
        </p:spPr>
        <p:txBody>
          <a:bodyPr/>
          <a:lstStyle/>
          <a:p>
            <a:endParaRPr lang="en-US" dirty="0"/>
          </a:p>
        </p:txBody>
      </p:sp>
    </p:spTree>
    <p:extLst>
      <p:ext uri="{BB962C8B-B14F-4D97-AF65-F5344CB8AC3E}">
        <p14:creationId xmlns:p14="http://schemas.microsoft.com/office/powerpoint/2010/main" val="126226172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332163" y="971550"/>
            <a:ext cx="3394075" cy="2622550"/>
          </a:xfrm>
          <a:prstGeom prst="rect">
            <a:avLst/>
          </a:prstGeom>
          <a:noFill/>
          <a:ln w="12700">
            <a:solidFill>
              <a:prstClr val="black"/>
            </a:solidFill>
          </a:ln>
        </p:spPr>
      </p:sp>
      <p:sp>
        <p:nvSpPr>
          <p:cNvPr id="3" name="Notes Placeholder 2"/>
          <p:cNvSpPr>
            <a:spLocks noGrp="1"/>
          </p:cNvSpPr>
          <p:nvPr>
            <p:ph type="body" idx="1"/>
          </p:nvPr>
        </p:nvSpPr>
        <p:spPr>
          <a:xfrm>
            <a:off x="1006475" y="3740150"/>
            <a:ext cx="8045450" cy="3060700"/>
          </a:xfrm>
          <a:prstGeom prst="rect">
            <a:avLst/>
          </a:prstGeom>
        </p:spPr>
        <p:txBody>
          <a:bodyPr/>
          <a:lstStyle/>
          <a:p>
            <a:endParaRPr lang="en-US" dirty="0"/>
          </a:p>
        </p:txBody>
      </p:sp>
    </p:spTree>
    <p:extLst>
      <p:ext uri="{BB962C8B-B14F-4D97-AF65-F5344CB8AC3E}">
        <p14:creationId xmlns:p14="http://schemas.microsoft.com/office/powerpoint/2010/main" val="159286274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332163" y="971550"/>
            <a:ext cx="3394075" cy="2622550"/>
          </a:xfrm>
          <a:prstGeom prst="rect">
            <a:avLst/>
          </a:prstGeom>
          <a:noFill/>
          <a:ln w="12700">
            <a:solidFill>
              <a:prstClr val="black"/>
            </a:solidFill>
          </a:ln>
        </p:spPr>
      </p:sp>
      <p:sp>
        <p:nvSpPr>
          <p:cNvPr id="3" name="Notes Placeholder 2"/>
          <p:cNvSpPr>
            <a:spLocks noGrp="1"/>
          </p:cNvSpPr>
          <p:nvPr>
            <p:ph type="body" idx="1"/>
          </p:nvPr>
        </p:nvSpPr>
        <p:spPr>
          <a:xfrm>
            <a:off x="1006475" y="3740150"/>
            <a:ext cx="8045450" cy="3060700"/>
          </a:xfrm>
          <a:prstGeom prst="rect">
            <a:avLst/>
          </a:prstGeom>
        </p:spPr>
        <p:txBody>
          <a:bodyPr/>
          <a:lstStyle/>
          <a:p>
            <a:endParaRPr lang="en-US" dirty="0"/>
          </a:p>
        </p:txBody>
      </p:sp>
    </p:spTree>
    <p:extLst>
      <p:ext uri="{BB962C8B-B14F-4D97-AF65-F5344CB8AC3E}">
        <p14:creationId xmlns:p14="http://schemas.microsoft.com/office/powerpoint/2010/main" val="142519677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332163" y="971550"/>
            <a:ext cx="3394075" cy="2622550"/>
          </a:xfrm>
          <a:prstGeom prst="rect">
            <a:avLst/>
          </a:prstGeom>
          <a:noFill/>
          <a:ln w="12700">
            <a:solidFill>
              <a:prstClr val="black"/>
            </a:solidFill>
          </a:ln>
        </p:spPr>
      </p:sp>
      <p:sp>
        <p:nvSpPr>
          <p:cNvPr id="3" name="Notes Placeholder 2"/>
          <p:cNvSpPr>
            <a:spLocks noGrp="1"/>
          </p:cNvSpPr>
          <p:nvPr>
            <p:ph type="body" idx="1"/>
          </p:nvPr>
        </p:nvSpPr>
        <p:spPr>
          <a:xfrm>
            <a:off x="1006475" y="3740150"/>
            <a:ext cx="8045450" cy="3060700"/>
          </a:xfrm>
          <a:prstGeom prst="rect">
            <a:avLst/>
          </a:prstGeom>
        </p:spPr>
        <p:txBody>
          <a:bodyPr/>
          <a:lstStyle/>
          <a:p>
            <a:r>
              <a:rPr lang="en-US" sz="1200" kern="1200" dirty="0" smtClean="0">
                <a:solidFill>
                  <a:schemeClr val="tx1"/>
                </a:solidFill>
                <a:effectLst/>
                <a:latin typeface="+mn-lt"/>
                <a:ea typeface="+mn-ea"/>
                <a:cs typeface="+mn-cs"/>
              </a:rPr>
              <a:t>Note that this benchmark has the same objective as the previous benchmark—to reduce exposure to violence. </a:t>
            </a:r>
            <a:endParaRPr lang="en-US" dirty="0"/>
          </a:p>
        </p:txBody>
      </p:sp>
    </p:spTree>
    <p:extLst>
      <p:ext uri="{BB962C8B-B14F-4D97-AF65-F5344CB8AC3E}">
        <p14:creationId xmlns:p14="http://schemas.microsoft.com/office/powerpoint/2010/main" val="161160337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332163" y="971550"/>
            <a:ext cx="3394075" cy="2622550"/>
          </a:xfrm>
          <a:prstGeom prst="rect">
            <a:avLst/>
          </a:prstGeom>
          <a:noFill/>
          <a:ln w="12700">
            <a:solidFill>
              <a:prstClr val="black"/>
            </a:solidFill>
          </a:ln>
        </p:spPr>
      </p:sp>
      <p:sp>
        <p:nvSpPr>
          <p:cNvPr id="3" name="Notes Placeholder 2"/>
          <p:cNvSpPr>
            <a:spLocks noGrp="1"/>
          </p:cNvSpPr>
          <p:nvPr>
            <p:ph type="body" idx="1"/>
          </p:nvPr>
        </p:nvSpPr>
        <p:spPr>
          <a:xfrm>
            <a:off x="1006475" y="3740150"/>
            <a:ext cx="8045450" cy="3060700"/>
          </a:xfrm>
          <a:prstGeom prst="rect">
            <a:avLst/>
          </a:prstGeom>
        </p:spPr>
        <p:txBody>
          <a:bodyPr/>
          <a:lstStyle/>
          <a:p>
            <a:r>
              <a:rPr lang="en-US" sz="1200" kern="1200" dirty="0" smtClean="0">
                <a:solidFill>
                  <a:schemeClr val="tx1"/>
                </a:solidFill>
                <a:effectLst/>
                <a:latin typeface="+mn-lt"/>
                <a:ea typeface="+mn-ea"/>
                <a:cs typeface="+mn-cs"/>
              </a:rPr>
              <a:t>Note that adolescents ages 18 and above are </a:t>
            </a:r>
            <a:r>
              <a:rPr lang="en-US" sz="1200" i="1" kern="1200" dirty="0" smtClean="0">
                <a:solidFill>
                  <a:schemeClr val="tx1"/>
                </a:solidFill>
                <a:effectLst/>
                <a:latin typeface="+mn-lt"/>
                <a:ea typeface="+mn-ea"/>
                <a:cs typeface="+mn-cs"/>
              </a:rPr>
              <a:t>not </a:t>
            </a:r>
            <a:r>
              <a:rPr lang="en-US" sz="1200" kern="1200" dirty="0" smtClean="0">
                <a:solidFill>
                  <a:schemeClr val="tx1"/>
                </a:solidFill>
                <a:effectLst/>
                <a:latin typeface="+mn-lt"/>
                <a:ea typeface="+mn-ea"/>
                <a:cs typeface="+mn-cs"/>
              </a:rPr>
              <a:t>required to be in school. If adolescents ages 18 or older are no longer in secondary school, they are no longer considered OVC beneficiaries (unless they are primary caregivers). Therefore, if an adolescent age 18–20 dropped out of secondary school, he or she would no longer be considered part of the household for the purposes of OVC programming and graduation, and the fact that he or she was not in school would not prevent the household from graduating.</a:t>
            </a:r>
            <a:r>
              <a:rPr lang="en-US" dirty="0" smtClean="0">
                <a:effectLst/>
              </a:rPr>
              <a:t> </a:t>
            </a:r>
            <a:endParaRPr lang="en-US" dirty="0"/>
          </a:p>
        </p:txBody>
      </p:sp>
    </p:spTree>
    <p:extLst>
      <p:ext uri="{BB962C8B-B14F-4D97-AF65-F5344CB8AC3E}">
        <p14:creationId xmlns:p14="http://schemas.microsoft.com/office/powerpoint/2010/main" val="60387345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332163" y="971550"/>
            <a:ext cx="3394075" cy="2622550"/>
          </a:xfrm>
          <a:prstGeom prst="rect">
            <a:avLst/>
          </a:prstGeom>
          <a:noFill/>
          <a:ln w="12700">
            <a:solidFill>
              <a:prstClr val="black"/>
            </a:solidFill>
          </a:ln>
        </p:spPr>
      </p:sp>
      <p:sp>
        <p:nvSpPr>
          <p:cNvPr id="3" name="Notes Placeholder 2"/>
          <p:cNvSpPr>
            <a:spLocks noGrp="1"/>
          </p:cNvSpPr>
          <p:nvPr>
            <p:ph type="body" idx="1"/>
          </p:nvPr>
        </p:nvSpPr>
        <p:spPr>
          <a:xfrm>
            <a:off x="1006475" y="3740150"/>
            <a:ext cx="8045450" cy="3060700"/>
          </a:xfrm>
          <a:prstGeom prst="rect">
            <a:avLst/>
          </a:prstGeom>
        </p:spPr>
        <p:txBody>
          <a:bodyPr/>
          <a:lstStyle/>
          <a:p>
            <a:r>
              <a:rPr lang="en-US" sz="1200" kern="1200" dirty="0" smtClean="0">
                <a:solidFill>
                  <a:schemeClr val="tx1"/>
                </a:solidFill>
                <a:effectLst/>
                <a:latin typeface="+mn-lt"/>
                <a:ea typeface="+mn-ea"/>
                <a:cs typeface="+mn-cs"/>
              </a:rPr>
              <a:t>Adults should not be enrolled as primary caregivers unless they are playing a significant caregiver role. Although it is possible to enroll more than two primary caregivers per household, this should only be done in special cases in which there are more than two adults playing a significant caregiver role. Enrolling adults who are not primary caregivers is not in keeping with the intention of the guidance and will make it more difficult for the household to graduate, as there will be additional people who have to meet graduation benchmarks.</a:t>
            </a:r>
            <a:r>
              <a:rPr lang="en-US" dirty="0" smtClean="0">
                <a:effectLst/>
              </a:rPr>
              <a:t> </a:t>
            </a:r>
            <a:endParaRPr lang="en-US" dirty="0"/>
          </a:p>
        </p:txBody>
      </p:sp>
    </p:spTree>
    <p:extLst>
      <p:ext uri="{BB962C8B-B14F-4D97-AF65-F5344CB8AC3E}">
        <p14:creationId xmlns:p14="http://schemas.microsoft.com/office/powerpoint/2010/main" val="29342565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4" Type="http://schemas.openxmlformats.org/officeDocument/2006/relationships/image" Target="../media/image3.jpeg"/><Relationship Id="rId1" Type="http://schemas.openxmlformats.org/officeDocument/2006/relationships/slideMaster" Target="../slideMasters/slideMaster1.xml"/><Relationship Id="rId2" Type="http://schemas.openxmlformats.org/officeDocument/2006/relationships/image" Target="../media/image1.jpe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2.png"/><Relationship Id="rId4" Type="http://schemas.openxmlformats.org/officeDocument/2006/relationships/image" Target="../media/image3.jpeg"/><Relationship Id="rId1" Type="http://schemas.openxmlformats.org/officeDocument/2006/relationships/slideMaster" Target="../slideMasters/slideMaster1.xml"/><Relationship Id="rId2" Type="http://schemas.openxmlformats.org/officeDocument/2006/relationships/image" Target="../media/image1.jpe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7" name="object 3"/>
          <p:cNvSpPr/>
          <p:nvPr userDrawn="1"/>
        </p:nvSpPr>
        <p:spPr>
          <a:xfrm>
            <a:off x="0" y="-1"/>
            <a:ext cx="10058400" cy="1189172"/>
          </a:xfrm>
          <a:custGeom>
            <a:avLst/>
            <a:gdLst/>
            <a:ahLst/>
            <a:cxnLst/>
            <a:rect l="l" t="t" r="r" b="b"/>
            <a:pathLst>
              <a:path w="10058400" h="1313180">
                <a:moveTo>
                  <a:pt x="0" y="1312926"/>
                </a:moveTo>
                <a:lnTo>
                  <a:pt x="10058400" y="1312926"/>
                </a:lnTo>
                <a:lnTo>
                  <a:pt x="10058400" y="0"/>
                </a:lnTo>
                <a:lnTo>
                  <a:pt x="0" y="0"/>
                </a:lnTo>
                <a:lnTo>
                  <a:pt x="0" y="1312926"/>
                </a:lnTo>
                <a:close/>
              </a:path>
            </a:pathLst>
          </a:custGeom>
          <a:solidFill>
            <a:srgbClr val="1E1860"/>
          </a:solidFill>
        </p:spPr>
        <p:txBody>
          <a:bodyPr wrap="square" lIns="0" tIns="0" rIns="0" bIns="0" rtlCol="0"/>
          <a:lstStyle/>
          <a:p>
            <a:endParaRPr dirty="0">
              <a:latin typeface="Futura Lt BT" panose="020B0402020204020303" pitchFamily="34" charset="0"/>
            </a:endParaRPr>
          </a:p>
        </p:txBody>
      </p:sp>
      <p:sp>
        <p:nvSpPr>
          <p:cNvPr id="9" name="object 5"/>
          <p:cNvSpPr/>
          <p:nvPr userDrawn="1"/>
        </p:nvSpPr>
        <p:spPr>
          <a:xfrm>
            <a:off x="0" y="1143000"/>
            <a:ext cx="10058400" cy="5442455"/>
          </a:xfrm>
          <a:custGeom>
            <a:avLst/>
            <a:gdLst/>
            <a:ahLst/>
            <a:cxnLst/>
            <a:rect l="l" t="t" r="r" b="b"/>
            <a:pathLst>
              <a:path w="10058400" h="5274945">
                <a:moveTo>
                  <a:pt x="0" y="5274564"/>
                </a:moveTo>
                <a:lnTo>
                  <a:pt x="10058400" y="5274564"/>
                </a:lnTo>
                <a:lnTo>
                  <a:pt x="10058400" y="0"/>
                </a:lnTo>
                <a:lnTo>
                  <a:pt x="0" y="0"/>
                </a:lnTo>
                <a:lnTo>
                  <a:pt x="0" y="5274564"/>
                </a:lnTo>
                <a:close/>
              </a:path>
            </a:pathLst>
          </a:custGeom>
          <a:solidFill>
            <a:srgbClr val="A6C038"/>
          </a:solidFill>
        </p:spPr>
        <p:txBody>
          <a:bodyPr wrap="square" lIns="0" tIns="0" rIns="0" bIns="0" rtlCol="0"/>
          <a:lstStyle/>
          <a:p>
            <a:endParaRPr/>
          </a:p>
        </p:txBody>
      </p:sp>
      <p:sp>
        <p:nvSpPr>
          <p:cNvPr id="8" name="Rectangle 1"/>
          <p:cNvSpPr>
            <a:spLocks noChangeArrowheads="1"/>
          </p:cNvSpPr>
          <p:nvPr userDrawn="1"/>
        </p:nvSpPr>
        <p:spPr bwMode="auto">
          <a:xfrm>
            <a:off x="-1087826" y="7290541"/>
            <a:ext cx="65" cy="276999"/>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fr-FR" altLang="en-US" sz="1800" b="0" i="0" u="none" strike="noStrike" cap="none" normalizeH="0" baseline="0" dirty="0">
              <a:ln>
                <a:noFill/>
              </a:ln>
              <a:solidFill>
                <a:schemeClr val="tx1"/>
              </a:solidFill>
              <a:effectLst/>
              <a:latin typeface="Arial" panose="020B0604020202020204" pitchFamily="34" charset="0"/>
            </a:endParaRPr>
          </a:p>
        </p:txBody>
      </p:sp>
      <p:pic>
        <p:nvPicPr>
          <p:cNvPr id="13" name="Picture 12">
            <a:extLst>
              <a:ext uri="{FF2B5EF4-FFF2-40B4-BE49-F238E27FC236}">
                <a16:creationId xmlns="" xmlns:a16="http://schemas.microsoft.com/office/drawing/2014/main" id="{485ABAE4-7151-4F7A-8B43-1359FD36C0AB}"/>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5750066" y="6781800"/>
            <a:ext cx="726934" cy="701868"/>
          </a:xfrm>
          <a:prstGeom prst="rect">
            <a:avLst/>
          </a:prstGeom>
        </p:spPr>
      </p:pic>
      <p:pic>
        <p:nvPicPr>
          <p:cNvPr id="14" name="Picture 13">
            <a:extLst>
              <a:ext uri="{FF2B5EF4-FFF2-40B4-BE49-F238E27FC236}">
                <a16:creationId xmlns="" xmlns:a16="http://schemas.microsoft.com/office/drawing/2014/main" id="{4652FCF5-EAE3-4323-A9A0-C2B5A81AB876}"/>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058918" y="6667383"/>
            <a:ext cx="1181793" cy="1010433"/>
          </a:xfrm>
          <a:prstGeom prst="rect">
            <a:avLst/>
          </a:prstGeom>
        </p:spPr>
      </p:pic>
      <p:pic>
        <p:nvPicPr>
          <p:cNvPr id="15" name="Picture 14">
            <a:extLst>
              <a:ext uri="{FF2B5EF4-FFF2-40B4-BE49-F238E27FC236}">
                <a16:creationId xmlns="" xmlns:a16="http://schemas.microsoft.com/office/drawing/2014/main" id="{7B6ACE9B-04FE-45DD-80AE-B9EAF9ECAE3F}"/>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4361734" y="6797265"/>
            <a:ext cx="1166299" cy="686403"/>
          </a:xfrm>
          <a:prstGeom prst="rect">
            <a:avLst/>
          </a:prstGeom>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Title and Text 1">
    <p:bg>
      <p:bgPr>
        <a:solidFill>
          <a:schemeClr val="bg1"/>
        </a:solidFill>
        <a:effectLst/>
      </p:bgPr>
    </p:bg>
    <p:spTree>
      <p:nvGrpSpPr>
        <p:cNvPr id="1" name=""/>
        <p:cNvGrpSpPr/>
        <p:nvPr/>
      </p:nvGrpSpPr>
      <p:grpSpPr>
        <a:xfrm>
          <a:off x="0" y="0"/>
          <a:ext cx="0" cy="0"/>
          <a:chOff x="0" y="0"/>
          <a:chExt cx="0" cy="0"/>
        </a:xfrm>
      </p:grpSpPr>
      <p:sp>
        <p:nvSpPr>
          <p:cNvPr id="7" name="object 3"/>
          <p:cNvSpPr/>
          <p:nvPr userDrawn="1"/>
        </p:nvSpPr>
        <p:spPr>
          <a:xfrm>
            <a:off x="0" y="-1"/>
            <a:ext cx="10058400" cy="1189172"/>
          </a:xfrm>
          <a:custGeom>
            <a:avLst/>
            <a:gdLst/>
            <a:ahLst/>
            <a:cxnLst/>
            <a:rect l="l" t="t" r="r" b="b"/>
            <a:pathLst>
              <a:path w="10058400" h="1313180">
                <a:moveTo>
                  <a:pt x="0" y="1312926"/>
                </a:moveTo>
                <a:lnTo>
                  <a:pt x="10058400" y="1312926"/>
                </a:lnTo>
                <a:lnTo>
                  <a:pt x="10058400" y="0"/>
                </a:lnTo>
                <a:lnTo>
                  <a:pt x="0" y="0"/>
                </a:lnTo>
                <a:lnTo>
                  <a:pt x="0" y="1312926"/>
                </a:lnTo>
                <a:close/>
              </a:path>
            </a:pathLst>
          </a:custGeom>
          <a:solidFill>
            <a:srgbClr val="1E1860"/>
          </a:solidFill>
        </p:spPr>
        <p:txBody>
          <a:bodyPr wrap="square" lIns="0" tIns="0" rIns="0" bIns="0" rtlCol="0"/>
          <a:lstStyle/>
          <a:p>
            <a:endParaRPr dirty="0">
              <a:latin typeface="Futura Lt BT" panose="020B0402020204020303" pitchFamily="34" charset="0"/>
            </a:endParaRPr>
          </a:p>
        </p:txBody>
      </p:sp>
      <p:sp>
        <p:nvSpPr>
          <p:cNvPr id="16" name="bk object 16"/>
          <p:cNvSpPr/>
          <p:nvPr/>
        </p:nvSpPr>
        <p:spPr>
          <a:xfrm>
            <a:off x="10058400" y="1352550"/>
            <a:ext cx="0" cy="5067300"/>
          </a:xfrm>
          <a:custGeom>
            <a:avLst/>
            <a:gdLst/>
            <a:ahLst/>
            <a:cxnLst/>
            <a:rect l="l" t="t" r="r" b="b"/>
            <a:pathLst>
              <a:path h="5067300">
                <a:moveTo>
                  <a:pt x="0" y="0"/>
                </a:moveTo>
                <a:lnTo>
                  <a:pt x="0" y="5067300"/>
                </a:lnTo>
              </a:path>
            </a:pathLst>
          </a:custGeom>
          <a:ln w="3175">
            <a:solidFill>
              <a:srgbClr val="A7BF39"/>
            </a:solidFill>
          </a:ln>
        </p:spPr>
        <p:txBody>
          <a:bodyPr wrap="square" lIns="0" tIns="0" rIns="0" bIns="0" rtlCol="0"/>
          <a:lstStyle/>
          <a:p>
            <a:endParaRPr/>
          </a:p>
        </p:txBody>
      </p:sp>
      <p:sp>
        <p:nvSpPr>
          <p:cNvPr id="12" name="Title 11"/>
          <p:cNvSpPr>
            <a:spLocks noGrp="1"/>
          </p:cNvSpPr>
          <p:nvPr>
            <p:ph type="title" hasCustomPrompt="1"/>
          </p:nvPr>
        </p:nvSpPr>
        <p:spPr>
          <a:xfrm>
            <a:off x="561845" y="366812"/>
            <a:ext cx="8724024" cy="1143000"/>
          </a:xfrm>
          <a:prstGeom prst="rect">
            <a:avLst/>
          </a:prstGeom>
        </p:spPr>
        <p:txBody>
          <a:bodyPr/>
          <a:lstStyle>
            <a:lvl1pPr>
              <a:defRPr sz="4800" b="1">
                <a:solidFill>
                  <a:srgbClr val="A29CC0"/>
                </a:solidFill>
                <a:latin typeface="Century Gothic" charset="0"/>
                <a:ea typeface="Century Gothic" charset="0"/>
                <a:cs typeface="Century Gothic" charset="0"/>
              </a:defRPr>
            </a:lvl1pPr>
          </a:lstStyle>
          <a:p>
            <a:r>
              <a:rPr lang="en-US" dirty="0"/>
              <a:t>Title goes here</a:t>
            </a:r>
          </a:p>
        </p:txBody>
      </p:sp>
      <p:sp>
        <p:nvSpPr>
          <p:cNvPr id="23" name="Text Placeholder 22"/>
          <p:cNvSpPr>
            <a:spLocks noGrp="1"/>
          </p:cNvSpPr>
          <p:nvPr>
            <p:ph type="body" sz="quarter" idx="10"/>
          </p:nvPr>
        </p:nvSpPr>
        <p:spPr>
          <a:xfrm>
            <a:off x="561845" y="2702611"/>
            <a:ext cx="8429755" cy="2590800"/>
          </a:xfrm>
          <a:prstGeom prst="rect">
            <a:avLst/>
          </a:prstGeom>
        </p:spPr>
        <p:txBody>
          <a:bodyPr/>
          <a:lstStyle>
            <a:lvl1pPr>
              <a:defRPr sz="2800">
                <a:solidFill>
                  <a:schemeClr val="tx1"/>
                </a:solidFill>
                <a:latin typeface="Century Gothic" charset="0"/>
                <a:ea typeface="Century Gothic" charset="0"/>
                <a:cs typeface="Century Gothic" charset="0"/>
              </a:defRPr>
            </a:lvl1pPr>
            <a:lvl2pPr>
              <a:defRPr sz="2400">
                <a:solidFill>
                  <a:schemeClr val="tx1"/>
                </a:solidFill>
                <a:latin typeface="Century Gothic" charset="0"/>
                <a:ea typeface="Century Gothic" charset="0"/>
                <a:cs typeface="Century Gothic" charset="0"/>
              </a:defRPr>
            </a:lvl2pPr>
            <a:lvl3pPr>
              <a:defRPr sz="2000">
                <a:solidFill>
                  <a:schemeClr val="tx1"/>
                </a:solidFill>
                <a:latin typeface="Century Gothic" charset="0"/>
                <a:ea typeface="Century Gothic" charset="0"/>
                <a:cs typeface="Century Gothic" charset="0"/>
              </a:defRPr>
            </a:lvl3pPr>
            <a:lvl4pPr>
              <a:defRPr>
                <a:solidFill>
                  <a:schemeClr val="tx1"/>
                </a:solidFill>
                <a:latin typeface="Century Gothic" charset="0"/>
                <a:ea typeface="Century Gothic" charset="0"/>
                <a:cs typeface="Century Gothic" charset="0"/>
              </a:defRPr>
            </a:lvl4pPr>
            <a:lvl5pPr>
              <a:defRPr>
                <a:solidFill>
                  <a:schemeClr val="tx1"/>
                </a:solidFill>
                <a:latin typeface="Futura LT Pro Book" panose="020B0502020204020303"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25" name="Text Placeholder 24"/>
          <p:cNvSpPr>
            <a:spLocks noGrp="1"/>
          </p:cNvSpPr>
          <p:nvPr>
            <p:ph type="body" sz="quarter" idx="11" hasCustomPrompt="1"/>
          </p:nvPr>
        </p:nvSpPr>
        <p:spPr>
          <a:xfrm>
            <a:off x="561845" y="1091205"/>
            <a:ext cx="6629400" cy="837214"/>
          </a:xfrm>
          <a:prstGeom prst="rect">
            <a:avLst/>
          </a:prstGeom>
        </p:spPr>
        <p:txBody>
          <a:bodyPr/>
          <a:lstStyle>
            <a:lvl1pPr>
              <a:defRPr sz="4400">
                <a:solidFill>
                  <a:srgbClr val="1E1860"/>
                </a:solidFill>
                <a:latin typeface="Century Gothic" charset="0"/>
                <a:ea typeface="Century Gothic" charset="0"/>
                <a:cs typeface="Century Gothic" charset="0"/>
              </a:defRPr>
            </a:lvl1pPr>
          </a:lstStyle>
          <a:p>
            <a:pPr lvl="0"/>
            <a:r>
              <a:rPr lang="en-US" dirty="0"/>
              <a:t>Subtitle goes here</a:t>
            </a:r>
          </a:p>
        </p:txBody>
      </p:sp>
      <p:sp>
        <p:nvSpPr>
          <p:cNvPr id="2" name="Slide Number Placeholder 1">
            <a:extLst>
              <a:ext uri="{FF2B5EF4-FFF2-40B4-BE49-F238E27FC236}">
                <a16:creationId xmlns="" xmlns:a16="http://schemas.microsoft.com/office/drawing/2014/main" id="{C13725AE-35F8-435B-8487-75BA73D5C332}"/>
              </a:ext>
            </a:extLst>
          </p:cNvPr>
          <p:cNvSpPr>
            <a:spLocks noGrp="1"/>
          </p:cNvSpPr>
          <p:nvPr>
            <p:ph type="sldNum" sz="quarter" idx="12"/>
          </p:nvPr>
        </p:nvSpPr>
        <p:spPr/>
        <p:txBody>
          <a:bodyPr/>
          <a:lstStyle/>
          <a:p>
            <a:fld id="{52B23DFF-27CB-47C7-970B-07B9B8ADB3CC}"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Title and Text 2">
    <p:bg>
      <p:bgPr>
        <a:solidFill>
          <a:schemeClr val="bg1"/>
        </a:solidFill>
        <a:effectLst/>
      </p:bgPr>
    </p:bg>
    <p:spTree>
      <p:nvGrpSpPr>
        <p:cNvPr id="1" name=""/>
        <p:cNvGrpSpPr/>
        <p:nvPr/>
      </p:nvGrpSpPr>
      <p:grpSpPr>
        <a:xfrm>
          <a:off x="0" y="0"/>
          <a:ext cx="0" cy="0"/>
          <a:chOff x="0" y="0"/>
          <a:chExt cx="0" cy="0"/>
        </a:xfrm>
      </p:grpSpPr>
      <p:sp>
        <p:nvSpPr>
          <p:cNvPr id="7" name="object 3"/>
          <p:cNvSpPr/>
          <p:nvPr userDrawn="1"/>
        </p:nvSpPr>
        <p:spPr>
          <a:xfrm>
            <a:off x="0" y="-1"/>
            <a:ext cx="10058400" cy="1189172"/>
          </a:xfrm>
          <a:custGeom>
            <a:avLst/>
            <a:gdLst/>
            <a:ahLst/>
            <a:cxnLst/>
            <a:rect l="l" t="t" r="r" b="b"/>
            <a:pathLst>
              <a:path w="10058400" h="1313180">
                <a:moveTo>
                  <a:pt x="0" y="1312926"/>
                </a:moveTo>
                <a:lnTo>
                  <a:pt x="10058400" y="1312926"/>
                </a:lnTo>
                <a:lnTo>
                  <a:pt x="10058400" y="0"/>
                </a:lnTo>
                <a:lnTo>
                  <a:pt x="0" y="0"/>
                </a:lnTo>
                <a:lnTo>
                  <a:pt x="0" y="1312926"/>
                </a:lnTo>
                <a:close/>
              </a:path>
            </a:pathLst>
          </a:custGeom>
          <a:solidFill>
            <a:srgbClr val="1E1860"/>
          </a:solidFill>
        </p:spPr>
        <p:txBody>
          <a:bodyPr wrap="square" lIns="0" tIns="0" rIns="0" bIns="0" rtlCol="0"/>
          <a:lstStyle/>
          <a:p>
            <a:endParaRPr dirty="0">
              <a:latin typeface="Futura Lt BT" panose="020B0402020204020303" pitchFamily="34" charset="0"/>
            </a:endParaRPr>
          </a:p>
        </p:txBody>
      </p:sp>
      <p:sp>
        <p:nvSpPr>
          <p:cNvPr id="16" name="bk object 16"/>
          <p:cNvSpPr/>
          <p:nvPr/>
        </p:nvSpPr>
        <p:spPr>
          <a:xfrm>
            <a:off x="10058400" y="1352550"/>
            <a:ext cx="0" cy="5067300"/>
          </a:xfrm>
          <a:custGeom>
            <a:avLst/>
            <a:gdLst/>
            <a:ahLst/>
            <a:cxnLst/>
            <a:rect l="l" t="t" r="r" b="b"/>
            <a:pathLst>
              <a:path h="5067300">
                <a:moveTo>
                  <a:pt x="0" y="0"/>
                </a:moveTo>
                <a:lnTo>
                  <a:pt x="0" y="5067300"/>
                </a:lnTo>
              </a:path>
            </a:pathLst>
          </a:custGeom>
          <a:ln w="3175">
            <a:solidFill>
              <a:srgbClr val="A7BF39"/>
            </a:solidFill>
          </a:ln>
        </p:spPr>
        <p:txBody>
          <a:bodyPr wrap="square" lIns="0" tIns="0" rIns="0" bIns="0" rtlCol="0"/>
          <a:lstStyle/>
          <a:p>
            <a:endParaRPr/>
          </a:p>
        </p:txBody>
      </p:sp>
      <p:sp>
        <p:nvSpPr>
          <p:cNvPr id="5" name="Text Placeholder 4"/>
          <p:cNvSpPr>
            <a:spLocks noGrp="1"/>
          </p:cNvSpPr>
          <p:nvPr>
            <p:ph type="body" sz="quarter" idx="12" hasCustomPrompt="1"/>
          </p:nvPr>
        </p:nvSpPr>
        <p:spPr>
          <a:xfrm>
            <a:off x="561845" y="2819400"/>
            <a:ext cx="6818809" cy="2857500"/>
          </a:xfrm>
          <a:prstGeom prst="rect">
            <a:avLst/>
          </a:prstGeom>
        </p:spPr>
        <p:txBody>
          <a:bodyPr/>
          <a:lstStyle>
            <a:lvl1pPr>
              <a:defRPr sz="2800">
                <a:solidFill>
                  <a:schemeClr val="tx1"/>
                </a:solidFill>
                <a:latin typeface="Century Gothic" charset="0"/>
                <a:ea typeface="Century Gothic" charset="0"/>
                <a:cs typeface="Century Gothic" charset="0"/>
              </a:defRPr>
            </a:lvl1pPr>
            <a:lvl2pPr marL="800100" indent="-342900">
              <a:buFont typeface="Arial" panose="020B0604020202020204" pitchFamily="34" charset="0"/>
              <a:buChar char="•"/>
              <a:defRPr sz="2400" baseline="0">
                <a:latin typeface="Century Gothic" charset="0"/>
                <a:ea typeface="Century Gothic" charset="0"/>
                <a:cs typeface="Century Gothic" charset="0"/>
              </a:defRPr>
            </a:lvl2pPr>
            <a:lvl3pPr marL="1200150" indent="-285750">
              <a:buFont typeface="Arial" panose="020B0604020202020204" pitchFamily="34" charset="0"/>
              <a:buChar char="•"/>
              <a:defRPr>
                <a:latin typeface="Century Gothic" charset="0"/>
                <a:ea typeface="Century Gothic" charset="0"/>
                <a:cs typeface="Century Gothic" charset="0"/>
              </a:defRPr>
            </a:lvl3pPr>
          </a:lstStyle>
          <a:p>
            <a:pPr lvl="0"/>
            <a:r>
              <a:rPr lang="en-US" dirty="0"/>
              <a:t>Point number 1</a:t>
            </a:r>
          </a:p>
          <a:p>
            <a:pPr lvl="1"/>
            <a:r>
              <a:rPr lang="en-US" dirty="0"/>
              <a:t>Information about point number 1</a:t>
            </a:r>
          </a:p>
          <a:p>
            <a:pPr lvl="2"/>
            <a:r>
              <a:rPr lang="en-US" dirty="0"/>
              <a:t>Information about point number 1</a:t>
            </a:r>
            <a:br>
              <a:rPr lang="en-US" dirty="0"/>
            </a:br>
            <a:endParaRPr lang="en-US" dirty="0"/>
          </a:p>
          <a:p>
            <a:pPr lvl="0"/>
            <a:r>
              <a:rPr lang="en-US" dirty="0"/>
              <a:t>Point number 2</a:t>
            </a:r>
          </a:p>
          <a:p>
            <a:pPr lvl="1"/>
            <a:r>
              <a:rPr lang="en-US" dirty="0"/>
              <a:t>Information about point number 2</a:t>
            </a:r>
          </a:p>
          <a:p>
            <a:pPr lvl="2"/>
            <a:r>
              <a:rPr lang="en-US" dirty="0"/>
              <a:t>Information about point number 2</a:t>
            </a:r>
          </a:p>
          <a:p>
            <a:pPr lvl="2"/>
            <a:endParaRPr lang="en-US" dirty="0"/>
          </a:p>
        </p:txBody>
      </p:sp>
      <p:sp>
        <p:nvSpPr>
          <p:cNvPr id="8" name="Title 11"/>
          <p:cNvSpPr>
            <a:spLocks noGrp="1"/>
          </p:cNvSpPr>
          <p:nvPr>
            <p:ph type="title" hasCustomPrompt="1"/>
          </p:nvPr>
        </p:nvSpPr>
        <p:spPr>
          <a:xfrm>
            <a:off x="561845" y="366812"/>
            <a:ext cx="8724024" cy="1143000"/>
          </a:xfrm>
          <a:prstGeom prst="rect">
            <a:avLst/>
          </a:prstGeom>
        </p:spPr>
        <p:txBody>
          <a:bodyPr/>
          <a:lstStyle>
            <a:lvl1pPr>
              <a:defRPr sz="4800" b="1">
                <a:solidFill>
                  <a:srgbClr val="A29CC0"/>
                </a:solidFill>
                <a:latin typeface="Century Gothic" charset="0"/>
                <a:ea typeface="Century Gothic" charset="0"/>
                <a:cs typeface="Century Gothic" charset="0"/>
              </a:defRPr>
            </a:lvl1pPr>
          </a:lstStyle>
          <a:p>
            <a:r>
              <a:rPr lang="en-US" dirty="0"/>
              <a:t>Title goes here</a:t>
            </a:r>
          </a:p>
        </p:txBody>
      </p:sp>
      <p:sp>
        <p:nvSpPr>
          <p:cNvPr id="10" name="Text Placeholder 24"/>
          <p:cNvSpPr>
            <a:spLocks noGrp="1"/>
          </p:cNvSpPr>
          <p:nvPr>
            <p:ph type="body" sz="quarter" idx="11" hasCustomPrompt="1"/>
          </p:nvPr>
        </p:nvSpPr>
        <p:spPr>
          <a:xfrm>
            <a:off x="561845" y="1091205"/>
            <a:ext cx="6629400" cy="837214"/>
          </a:xfrm>
          <a:prstGeom prst="rect">
            <a:avLst/>
          </a:prstGeom>
        </p:spPr>
        <p:txBody>
          <a:bodyPr/>
          <a:lstStyle>
            <a:lvl1pPr>
              <a:defRPr sz="4400">
                <a:solidFill>
                  <a:srgbClr val="1E1860"/>
                </a:solidFill>
                <a:latin typeface="Century Gothic" charset="0"/>
                <a:ea typeface="Century Gothic" charset="0"/>
                <a:cs typeface="Century Gothic" charset="0"/>
              </a:defRPr>
            </a:lvl1pPr>
          </a:lstStyle>
          <a:p>
            <a:pPr lvl="0"/>
            <a:r>
              <a:rPr lang="en-US" dirty="0"/>
              <a:t>Subtitle goes here</a:t>
            </a:r>
          </a:p>
        </p:txBody>
      </p:sp>
      <p:sp>
        <p:nvSpPr>
          <p:cNvPr id="2" name="Slide Number Placeholder 1">
            <a:extLst>
              <a:ext uri="{FF2B5EF4-FFF2-40B4-BE49-F238E27FC236}">
                <a16:creationId xmlns="" xmlns:a16="http://schemas.microsoft.com/office/drawing/2014/main" id="{4AE3010B-E827-4824-8F08-01F3C9E425C6}"/>
              </a:ext>
            </a:extLst>
          </p:cNvPr>
          <p:cNvSpPr>
            <a:spLocks noGrp="1"/>
          </p:cNvSpPr>
          <p:nvPr>
            <p:ph type="sldNum" sz="quarter" idx="13"/>
          </p:nvPr>
        </p:nvSpPr>
        <p:spPr/>
        <p:txBody>
          <a:bodyPr/>
          <a:lstStyle/>
          <a:p>
            <a:fld id="{52B23DFF-27CB-47C7-970B-07B9B8ADB3CC}" type="slidenum">
              <a:rPr lang="en-US" smtClean="0"/>
              <a:t>‹#›</a:t>
            </a:fld>
            <a:endParaRPr lang="en-US"/>
          </a:p>
        </p:txBody>
      </p:sp>
    </p:spTree>
    <p:extLst>
      <p:ext uri="{BB962C8B-B14F-4D97-AF65-F5344CB8AC3E}">
        <p14:creationId xmlns:p14="http://schemas.microsoft.com/office/powerpoint/2010/main" val="380664914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Title and 2 Graphics">
    <p:bg>
      <p:bgPr>
        <a:solidFill>
          <a:schemeClr val="bg1"/>
        </a:solidFill>
        <a:effectLst/>
      </p:bgPr>
    </p:bg>
    <p:spTree>
      <p:nvGrpSpPr>
        <p:cNvPr id="1" name=""/>
        <p:cNvGrpSpPr/>
        <p:nvPr/>
      </p:nvGrpSpPr>
      <p:grpSpPr>
        <a:xfrm>
          <a:off x="0" y="0"/>
          <a:ext cx="0" cy="0"/>
          <a:chOff x="0" y="0"/>
          <a:chExt cx="0" cy="0"/>
        </a:xfrm>
      </p:grpSpPr>
      <p:sp>
        <p:nvSpPr>
          <p:cNvPr id="8" name="object 3"/>
          <p:cNvSpPr/>
          <p:nvPr userDrawn="1"/>
        </p:nvSpPr>
        <p:spPr>
          <a:xfrm>
            <a:off x="0" y="-1"/>
            <a:ext cx="10058400" cy="1189172"/>
          </a:xfrm>
          <a:custGeom>
            <a:avLst/>
            <a:gdLst/>
            <a:ahLst/>
            <a:cxnLst/>
            <a:rect l="l" t="t" r="r" b="b"/>
            <a:pathLst>
              <a:path w="10058400" h="1313180">
                <a:moveTo>
                  <a:pt x="0" y="1312926"/>
                </a:moveTo>
                <a:lnTo>
                  <a:pt x="10058400" y="1312926"/>
                </a:lnTo>
                <a:lnTo>
                  <a:pt x="10058400" y="0"/>
                </a:lnTo>
                <a:lnTo>
                  <a:pt x="0" y="0"/>
                </a:lnTo>
                <a:lnTo>
                  <a:pt x="0" y="1312926"/>
                </a:lnTo>
                <a:close/>
              </a:path>
            </a:pathLst>
          </a:custGeom>
          <a:solidFill>
            <a:srgbClr val="1E1860"/>
          </a:solidFill>
        </p:spPr>
        <p:txBody>
          <a:bodyPr wrap="square" lIns="0" tIns="0" rIns="0" bIns="0" rtlCol="0"/>
          <a:lstStyle/>
          <a:p>
            <a:endParaRPr dirty="0">
              <a:latin typeface="Futura Lt BT" panose="020B0402020204020303" pitchFamily="34" charset="0"/>
            </a:endParaRPr>
          </a:p>
        </p:txBody>
      </p:sp>
      <p:sp>
        <p:nvSpPr>
          <p:cNvPr id="16" name="bk object 16"/>
          <p:cNvSpPr/>
          <p:nvPr/>
        </p:nvSpPr>
        <p:spPr>
          <a:xfrm>
            <a:off x="10058400" y="1352550"/>
            <a:ext cx="0" cy="5067300"/>
          </a:xfrm>
          <a:custGeom>
            <a:avLst/>
            <a:gdLst/>
            <a:ahLst/>
            <a:cxnLst/>
            <a:rect l="l" t="t" r="r" b="b"/>
            <a:pathLst>
              <a:path h="5067300">
                <a:moveTo>
                  <a:pt x="0" y="0"/>
                </a:moveTo>
                <a:lnTo>
                  <a:pt x="0" y="5067300"/>
                </a:lnTo>
              </a:path>
            </a:pathLst>
          </a:custGeom>
          <a:ln w="3175">
            <a:solidFill>
              <a:srgbClr val="A7BF39"/>
            </a:solidFill>
          </a:ln>
        </p:spPr>
        <p:txBody>
          <a:bodyPr wrap="square" lIns="0" tIns="0" rIns="0" bIns="0" rtlCol="0"/>
          <a:lstStyle/>
          <a:p>
            <a:endParaRPr/>
          </a:p>
        </p:txBody>
      </p:sp>
      <p:sp>
        <p:nvSpPr>
          <p:cNvPr id="4" name="Picture Placeholder 3"/>
          <p:cNvSpPr>
            <a:spLocks noGrp="1"/>
          </p:cNvSpPr>
          <p:nvPr>
            <p:ph type="pic" sz="quarter" idx="12"/>
          </p:nvPr>
        </p:nvSpPr>
        <p:spPr>
          <a:xfrm>
            <a:off x="685800" y="2971800"/>
            <a:ext cx="4038600" cy="3962400"/>
          </a:xfrm>
          <a:prstGeom prst="rect">
            <a:avLst/>
          </a:prstGeom>
        </p:spPr>
        <p:txBody>
          <a:bodyPr/>
          <a:lstStyle/>
          <a:p>
            <a:r>
              <a:rPr lang="en-US"/>
              <a:t>Drag picture to placeholder or click icon to add</a:t>
            </a:r>
          </a:p>
        </p:txBody>
      </p:sp>
      <p:sp>
        <p:nvSpPr>
          <p:cNvPr id="7" name="Picture Placeholder 6"/>
          <p:cNvSpPr>
            <a:spLocks noGrp="1"/>
          </p:cNvSpPr>
          <p:nvPr>
            <p:ph type="pic" sz="quarter" idx="13"/>
          </p:nvPr>
        </p:nvSpPr>
        <p:spPr>
          <a:xfrm>
            <a:off x="5017477" y="2971800"/>
            <a:ext cx="4191000" cy="3962400"/>
          </a:xfrm>
          <a:prstGeom prst="rect">
            <a:avLst/>
          </a:prstGeom>
        </p:spPr>
        <p:txBody>
          <a:bodyPr/>
          <a:lstStyle/>
          <a:p>
            <a:r>
              <a:rPr lang="en-US"/>
              <a:t>Drag picture to placeholder or click icon to add</a:t>
            </a:r>
          </a:p>
        </p:txBody>
      </p:sp>
      <p:sp>
        <p:nvSpPr>
          <p:cNvPr id="10" name="Title 11"/>
          <p:cNvSpPr>
            <a:spLocks noGrp="1"/>
          </p:cNvSpPr>
          <p:nvPr>
            <p:ph type="title" hasCustomPrompt="1"/>
          </p:nvPr>
        </p:nvSpPr>
        <p:spPr>
          <a:xfrm>
            <a:off x="561845" y="366812"/>
            <a:ext cx="8724024" cy="1143000"/>
          </a:xfrm>
          <a:prstGeom prst="rect">
            <a:avLst/>
          </a:prstGeom>
        </p:spPr>
        <p:txBody>
          <a:bodyPr/>
          <a:lstStyle>
            <a:lvl1pPr>
              <a:defRPr sz="4800" b="1">
                <a:solidFill>
                  <a:srgbClr val="A29CC0"/>
                </a:solidFill>
                <a:latin typeface="Century Gothic" charset="0"/>
                <a:ea typeface="Century Gothic" charset="0"/>
                <a:cs typeface="Century Gothic" charset="0"/>
              </a:defRPr>
            </a:lvl1pPr>
          </a:lstStyle>
          <a:p>
            <a:r>
              <a:rPr lang="en-US" dirty="0"/>
              <a:t>Title goes here</a:t>
            </a:r>
          </a:p>
        </p:txBody>
      </p:sp>
      <p:sp>
        <p:nvSpPr>
          <p:cNvPr id="11" name="Text Placeholder 24"/>
          <p:cNvSpPr>
            <a:spLocks noGrp="1"/>
          </p:cNvSpPr>
          <p:nvPr>
            <p:ph type="body" sz="quarter" idx="11" hasCustomPrompt="1"/>
          </p:nvPr>
        </p:nvSpPr>
        <p:spPr>
          <a:xfrm>
            <a:off x="561845" y="1091205"/>
            <a:ext cx="6629400" cy="837214"/>
          </a:xfrm>
          <a:prstGeom prst="rect">
            <a:avLst/>
          </a:prstGeom>
        </p:spPr>
        <p:txBody>
          <a:bodyPr/>
          <a:lstStyle>
            <a:lvl1pPr>
              <a:defRPr sz="4400">
                <a:solidFill>
                  <a:srgbClr val="1E1860"/>
                </a:solidFill>
                <a:latin typeface="Century Gothic" charset="0"/>
                <a:ea typeface="Century Gothic" charset="0"/>
                <a:cs typeface="Century Gothic" charset="0"/>
              </a:defRPr>
            </a:lvl1pPr>
          </a:lstStyle>
          <a:p>
            <a:pPr lvl="0"/>
            <a:r>
              <a:rPr lang="en-US" dirty="0"/>
              <a:t>Subtitle goes here</a:t>
            </a:r>
          </a:p>
        </p:txBody>
      </p:sp>
      <p:sp>
        <p:nvSpPr>
          <p:cNvPr id="2" name="Slide Number Placeholder 1">
            <a:extLst>
              <a:ext uri="{FF2B5EF4-FFF2-40B4-BE49-F238E27FC236}">
                <a16:creationId xmlns="" xmlns:a16="http://schemas.microsoft.com/office/drawing/2014/main" id="{5720953B-A470-4C03-A23B-5976BB7EC7F1}"/>
              </a:ext>
            </a:extLst>
          </p:cNvPr>
          <p:cNvSpPr>
            <a:spLocks noGrp="1"/>
          </p:cNvSpPr>
          <p:nvPr>
            <p:ph type="sldNum" sz="quarter" idx="14"/>
          </p:nvPr>
        </p:nvSpPr>
        <p:spPr/>
        <p:txBody>
          <a:bodyPr/>
          <a:lstStyle/>
          <a:p>
            <a:fld id="{52B23DFF-27CB-47C7-970B-07B9B8ADB3CC}" type="slidenum">
              <a:rPr lang="en-US" smtClean="0"/>
              <a:t>‹#›</a:t>
            </a:fld>
            <a:endParaRPr lang="en-US"/>
          </a:p>
        </p:txBody>
      </p:sp>
    </p:spTree>
    <p:extLst>
      <p:ext uri="{BB962C8B-B14F-4D97-AF65-F5344CB8AC3E}">
        <p14:creationId xmlns:p14="http://schemas.microsoft.com/office/powerpoint/2010/main" val="82187205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Text and Graphic">
    <p:bg>
      <p:bgPr>
        <a:solidFill>
          <a:schemeClr val="bg1"/>
        </a:solidFill>
        <a:effectLst/>
      </p:bgPr>
    </p:bg>
    <p:spTree>
      <p:nvGrpSpPr>
        <p:cNvPr id="1" name=""/>
        <p:cNvGrpSpPr/>
        <p:nvPr/>
      </p:nvGrpSpPr>
      <p:grpSpPr>
        <a:xfrm>
          <a:off x="0" y="0"/>
          <a:ext cx="0" cy="0"/>
          <a:chOff x="0" y="0"/>
          <a:chExt cx="0" cy="0"/>
        </a:xfrm>
      </p:grpSpPr>
      <p:sp>
        <p:nvSpPr>
          <p:cNvPr id="16" name="bk object 16"/>
          <p:cNvSpPr/>
          <p:nvPr/>
        </p:nvSpPr>
        <p:spPr>
          <a:xfrm>
            <a:off x="10058400" y="1352550"/>
            <a:ext cx="0" cy="5067300"/>
          </a:xfrm>
          <a:custGeom>
            <a:avLst/>
            <a:gdLst/>
            <a:ahLst/>
            <a:cxnLst/>
            <a:rect l="l" t="t" r="r" b="b"/>
            <a:pathLst>
              <a:path h="5067300">
                <a:moveTo>
                  <a:pt x="0" y="0"/>
                </a:moveTo>
                <a:lnTo>
                  <a:pt x="0" y="5067300"/>
                </a:lnTo>
              </a:path>
            </a:pathLst>
          </a:custGeom>
          <a:ln w="3175">
            <a:solidFill>
              <a:srgbClr val="A7BF39"/>
            </a:solidFill>
          </a:ln>
        </p:spPr>
        <p:txBody>
          <a:bodyPr wrap="square" lIns="0" tIns="0" rIns="0" bIns="0" rtlCol="0"/>
          <a:lstStyle/>
          <a:p>
            <a:endParaRPr/>
          </a:p>
        </p:txBody>
      </p:sp>
      <p:sp>
        <p:nvSpPr>
          <p:cNvPr id="3" name="Text Placeholder 2"/>
          <p:cNvSpPr>
            <a:spLocks noGrp="1"/>
          </p:cNvSpPr>
          <p:nvPr>
            <p:ph type="body" sz="quarter" idx="11" hasCustomPrompt="1"/>
          </p:nvPr>
        </p:nvSpPr>
        <p:spPr>
          <a:xfrm>
            <a:off x="533400" y="1143000"/>
            <a:ext cx="6593784" cy="868229"/>
          </a:xfrm>
          <a:prstGeom prst="rect">
            <a:avLst/>
          </a:prstGeom>
        </p:spPr>
        <p:txBody>
          <a:bodyPr/>
          <a:lstStyle>
            <a:lvl1pPr>
              <a:defRPr sz="4400" baseline="0">
                <a:solidFill>
                  <a:srgbClr val="1E1860"/>
                </a:solidFill>
                <a:latin typeface="Century Gothic" charset="0"/>
                <a:ea typeface="Century Gothic" charset="0"/>
                <a:cs typeface="Century Gothic" charset="0"/>
              </a:defRPr>
            </a:lvl1pPr>
          </a:lstStyle>
          <a:p>
            <a:pPr lvl="0"/>
            <a:r>
              <a:rPr lang="en-US" dirty="0"/>
              <a:t>Title for art goes here</a:t>
            </a:r>
          </a:p>
        </p:txBody>
      </p:sp>
      <p:sp>
        <p:nvSpPr>
          <p:cNvPr id="7" name="Picture Placeholder 6"/>
          <p:cNvSpPr>
            <a:spLocks noGrp="1"/>
          </p:cNvSpPr>
          <p:nvPr>
            <p:ph type="pic" sz="quarter" idx="13"/>
          </p:nvPr>
        </p:nvSpPr>
        <p:spPr>
          <a:xfrm>
            <a:off x="5181600" y="2362200"/>
            <a:ext cx="4191000" cy="3962400"/>
          </a:xfrm>
          <a:prstGeom prst="rect">
            <a:avLst/>
          </a:prstGeom>
        </p:spPr>
        <p:txBody>
          <a:bodyPr/>
          <a:lstStyle/>
          <a:p>
            <a:r>
              <a:rPr lang="en-US"/>
              <a:t>Drag picture to placeholder or click icon to add</a:t>
            </a:r>
          </a:p>
        </p:txBody>
      </p:sp>
      <p:sp>
        <p:nvSpPr>
          <p:cNvPr id="5" name="Text Placeholder 4"/>
          <p:cNvSpPr>
            <a:spLocks noGrp="1"/>
          </p:cNvSpPr>
          <p:nvPr>
            <p:ph type="body" sz="quarter" idx="14" hasCustomPrompt="1"/>
          </p:nvPr>
        </p:nvSpPr>
        <p:spPr>
          <a:xfrm>
            <a:off x="533400" y="2362200"/>
            <a:ext cx="4267200" cy="4648200"/>
          </a:xfrm>
          <a:prstGeom prst="rect">
            <a:avLst/>
          </a:prstGeom>
        </p:spPr>
        <p:txBody>
          <a:bodyPr/>
          <a:lstStyle>
            <a:lvl1pPr>
              <a:defRPr sz="2800">
                <a:latin typeface="Century Gothic" charset="0"/>
                <a:ea typeface="Century Gothic" charset="0"/>
                <a:cs typeface="Century Gothic" charset="0"/>
              </a:defRPr>
            </a:lvl1pPr>
            <a:lvl2pPr marL="800100" indent="-342900">
              <a:buFont typeface="Arial" panose="020B0604020202020204" pitchFamily="34" charset="0"/>
              <a:buChar char="•"/>
              <a:defRPr sz="2000">
                <a:latin typeface="Century Gothic" charset="0"/>
                <a:ea typeface="Century Gothic" charset="0"/>
                <a:cs typeface="Century Gothic" charset="0"/>
              </a:defRPr>
            </a:lvl2pPr>
            <a:lvl3pPr marL="1200150" indent="-285750">
              <a:buFont typeface="Arial" panose="020B0604020202020204" pitchFamily="34" charset="0"/>
              <a:buChar char="•"/>
              <a:defRPr>
                <a:latin typeface="Century Gothic" charset="0"/>
                <a:ea typeface="Century Gothic" charset="0"/>
                <a:cs typeface="Century Gothic" charset="0"/>
              </a:defRPr>
            </a:lvl3pPr>
            <a:lvl4pPr marL="1657350" indent="-285750">
              <a:buFont typeface="Arial" panose="020B0604020202020204" pitchFamily="34" charset="0"/>
              <a:buChar char="•"/>
              <a:defRPr>
                <a:latin typeface="Century Gothic" charset="0"/>
                <a:ea typeface="Century Gothic" charset="0"/>
                <a:cs typeface="Century Gothic" charset="0"/>
              </a:defRPr>
            </a:lvl4pPr>
            <a:lvl5pPr marL="2114550" indent="-285750">
              <a:buFont typeface="Arial" panose="020B0604020202020204" pitchFamily="34" charset="0"/>
              <a:buChar char="•"/>
              <a:defRPr>
                <a:latin typeface="Century Gothic" charset="0"/>
                <a:ea typeface="Century Gothic" charset="0"/>
                <a:cs typeface="Century Gothic" charset="0"/>
              </a:defRPr>
            </a:lvl5pPr>
          </a:lstStyle>
          <a:p>
            <a:pPr lvl="0"/>
            <a:r>
              <a:rPr lang="en-US" dirty="0"/>
              <a:t>Type text here</a:t>
            </a:r>
          </a:p>
          <a:p>
            <a:pPr lvl="1"/>
            <a:r>
              <a:rPr lang="en-US" dirty="0"/>
              <a:t>Type text here</a:t>
            </a:r>
          </a:p>
          <a:p>
            <a:pPr lvl="2"/>
            <a:r>
              <a:rPr lang="en-US" dirty="0"/>
              <a:t>Third level</a:t>
            </a:r>
          </a:p>
          <a:p>
            <a:pPr lvl="3"/>
            <a:r>
              <a:rPr lang="en-US" dirty="0"/>
              <a:t>Fourth level</a:t>
            </a:r>
          </a:p>
          <a:p>
            <a:pPr lvl="4"/>
            <a:r>
              <a:rPr lang="en-US" dirty="0"/>
              <a:t>Fifth level</a:t>
            </a:r>
          </a:p>
        </p:txBody>
      </p:sp>
      <p:sp>
        <p:nvSpPr>
          <p:cNvPr id="8" name="object 3"/>
          <p:cNvSpPr/>
          <p:nvPr userDrawn="1"/>
        </p:nvSpPr>
        <p:spPr>
          <a:xfrm>
            <a:off x="0" y="-1"/>
            <a:ext cx="10058400" cy="1189172"/>
          </a:xfrm>
          <a:custGeom>
            <a:avLst/>
            <a:gdLst/>
            <a:ahLst/>
            <a:cxnLst/>
            <a:rect l="l" t="t" r="r" b="b"/>
            <a:pathLst>
              <a:path w="10058400" h="1313180">
                <a:moveTo>
                  <a:pt x="0" y="1312926"/>
                </a:moveTo>
                <a:lnTo>
                  <a:pt x="10058400" y="1312926"/>
                </a:lnTo>
                <a:lnTo>
                  <a:pt x="10058400" y="0"/>
                </a:lnTo>
                <a:lnTo>
                  <a:pt x="0" y="0"/>
                </a:lnTo>
                <a:lnTo>
                  <a:pt x="0" y="1312926"/>
                </a:lnTo>
                <a:close/>
              </a:path>
            </a:pathLst>
          </a:custGeom>
          <a:solidFill>
            <a:srgbClr val="1E1860"/>
          </a:solidFill>
        </p:spPr>
        <p:txBody>
          <a:bodyPr wrap="square" lIns="0" tIns="0" rIns="0" bIns="0" rtlCol="0"/>
          <a:lstStyle/>
          <a:p>
            <a:endParaRPr dirty="0">
              <a:latin typeface="Futura Lt BT" panose="020B0402020204020303" pitchFamily="34" charset="0"/>
            </a:endParaRPr>
          </a:p>
        </p:txBody>
      </p:sp>
      <p:sp>
        <p:nvSpPr>
          <p:cNvPr id="2" name="Slide Number Placeholder 1">
            <a:extLst>
              <a:ext uri="{FF2B5EF4-FFF2-40B4-BE49-F238E27FC236}">
                <a16:creationId xmlns="" xmlns:a16="http://schemas.microsoft.com/office/drawing/2014/main" id="{27214A6C-6D62-4F5F-9028-649AEBE6615B}"/>
              </a:ext>
            </a:extLst>
          </p:cNvPr>
          <p:cNvSpPr>
            <a:spLocks noGrp="1"/>
          </p:cNvSpPr>
          <p:nvPr>
            <p:ph type="sldNum" sz="quarter" idx="15"/>
          </p:nvPr>
        </p:nvSpPr>
        <p:spPr/>
        <p:txBody>
          <a:bodyPr/>
          <a:lstStyle/>
          <a:p>
            <a:fld id="{52B23DFF-27CB-47C7-970B-07B9B8ADB3CC}" type="slidenum">
              <a:rPr lang="en-US" smtClean="0"/>
              <a:t>‹#›</a:t>
            </a:fld>
            <a:endParaRPr lang="en-US"/>
          </a:p>
        </p:txBody>
      </p:sp>
    </p:spTree>
    <p:extLst>
      <p:ext uri="{BB962C8B-B14F-4D97-AF65-F5344CB8AC3E}">
        <p14:creationId xmlns:p14="http://schemas.microsoft.com/office/powerpoint/2010/main" val="202144476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Large Graphic">
    <p:bg>
      <p:bgPr>
        <a:solidFill>
          <a:schemeClr val="bg1"/>
        </a:solidFill>
        <a:effectLst/>
      </p:bgPr>
    </p:bg>
    <p:spTree>
      <p:nvGrpSpPr>
        <p:cNvPr id="1" name=""/>
        <p:cNvGrpSpPr/>
        <p:nvPr/>
      </p:nvGrpSpPr>
      <p:grpSpPr>
        <a:xfrm>
          <a:off x="0" y="0"/>
          <a:ext cx="0" cy="0"/>
          <a:chOff x="0" y="0"/>
          <a:chExt cx="0" cy="0"/>
        </a:xfrm>
      </p:grpSpPr>
      <p:sp>
        <p:nvSpPr>
          <p:cNvPr id="16" name="bk object 16"/>
          <p:cNvSpPr/>
          <p:nvPr/>
        </p:nvSpPr>
        <p:spPr>
          <a:xfrm>
            <a:off x="10058400" y="1352550"/>
            <a:ext cx="0" cy="5067300"/>
          </a:xfrm>
          <a:custGeom>
            <a:avLst/>
            <a:gdLst/>
            <a:ahLst/>
            <a:cxnLst/>
            <a:rect l="l" t="t" r="r" b="b"/>
            <a:pathLst>
              <a:path h="5067300">
                <a:moveTo>
                  <a:pt x="0" y="0"/>
                </a:moveTo>
                <a:lnTo>
                  <a:pt x="0" y="5067300"/>
                </a:lnTo>
              </a:path>
            </a:pathLst>
          </a:custGeom>
          <a:ln w="3175">
            <a:solidFill>
              <a:srgbClr val="A7BF39"/>
            </a:solidFill>
          </a:ln>
        </p:spPr>
        <p:txBody>
          <a:bodyPr wrap="square" lIns="0" tIns="0" rIns="0" bIns="0" rtlCol="0"/>
          <a:lstStyle/>
          <a:p>
            <a:endParaRPr/>
          </a:p>
        </p:txBody>
      </p:sp>
      <p:sp>
        <p:nvSpPr>
          <p:cNvPr id="3" name="Text Placeholder 2"/>
          <p:cNvSpPr>
            <a:spLocks noGrp="1"/>
          </p:cNvSpPr>
          <p:nvPr>
            <p:ph type="body" sz="quarter" idx="11" hasCustomPrompt="1"/>
          </p:nvPr>
        </p:nvSpPr>
        <p:spPr>
          <a:xfrm>
            <a:off x="533400" y="1189171"/>
            <a:ext cx="6629400" cy="868229"/>
          </a:xfrm>
          <a:prstGeom prst="rect">
            <a:avLst/>
          </a:prstGeom>
        </p:spPr>
        <p:txBody>
          <a:bodyPr/>
          <a:lstStyle>
            <a:lvl1pPr>
              <a:defRPr sz="4400" baseline="0">
                <a:solidFill>
                  <a:srgbClr val="1E1860"/>
                </a:solidFill>
                <a:latin typeface="Century Gothic" charset="0"/>
                <a:ea typeface="Century Gothic" charset="0"/>
                <a:cs typeface="Century Gothic" charset="0"/>
              </a:defRPr>
            </a:lvl1pPr>
          </a:lstStyle>
          <a:p>
            <a:pPr lvl="0"/>
            <a:r>
              <a:rPr lang="en-US" dirty="0"/>
              <a:t>Title for chart goes here</a:t>
            </a:r>
          </a:p>
        </p:txBody>
      </p:sp>
      <p:sp>
        <p:nvSpPr>
          <p:cNvPr id="5" name="Picture Placeholder 4"/>
          <p:cNvSpPr>
            <a:spLocks noGrp="1"/>
          </p:cNvSpPr>
          <p:nvPr>
            <p:ph type="pic" sz="quarter" idx="12"/>
          </p:nvPr>
        </p:nvSpPr>
        <p:spPr>
          <a:xfrm>
            <a:off x="543732" y="2354394"/>
            <a:ext cx="8991600" cy="4800600"/>
          </a:xfrm>
          <a:prstGeom prst="rect">
            <a:avLst/>
          </a:prstGeom>
        </p:spPr>
        <p:txBody>
          <a:bodyPr/>
          <a:lstStyle/>
          <a:p>
            <a:r>
              <a:rPr lang="en-US"/>
              <a:t>Drag picture to placeholder or click icon to add</a:t>
            </a:r>
          </a:p>
        </p:txBody>
      </p:sp>
      <p:sp>
        <p:nvSpPr>
          <p:cNvPr id="6" name="object 3"/>
          <p:cNvSpPr/>
          <p:nvPr userDrawn="1"/>
        </p:nvSpPr>
        <p:spPr>
          <a:xfrm>
            <a:off x="0" y="-1"/>
            <a:ext cx="10058400" cy="1189172"/>
          </a:xfrm>
          <a:custGeom>
            <a:avLst/>
            <a:gdLst/>
            <a:ahLst/>
            <a:cxnLst/>
            <a:rect l="l" t="t" r="r" b="b"/>
            <a:pathLst>
              <a:path w="10058400" h="1313180">
                <a:moveTo>
                  <a:pt x="0" y="1312926"/>
                </a:moveTo>
                <a:lnTo>
                  <a:pt x="10058400" y="1312926"/>
                </a:lnTo>
                <a:lnTo>
                  <a:pt x="10058400" y="0"/>
                </a:lnTo>
                <a:lnTo>
                  <a:pt x="0" y="0"/>
                </a:lnTo>
                <a:lnTo>
                  <a:pt x="0" y="1312926"/>
                </a:lnTo>
                <a:close/>
              </a:path>
            </a:pathLst>
          </a:custGeom>
          <a:solidFill>
            <a:srgbClr val="1E1860"/>
          </a:solidFill>
        </p:spPr>
        <p:txBody>
          <a:bodyPr wrap="square" lIns="0" tIns="0" rIns="0" bIns="0" rtlCol="0"/>
          <a:lstStyle/>
          <a:p>
            <a:endParaRPr dirty="0">
              <a:latin typeface="Futura Lt BT" panose="020B0402020204020303" pitchFamily="34" charset="0"/>
            </a:endParaRPr>
          </a:p>
        </p:txBody>
      </p:sp>
    </p:spTree>
    <p:extLst>
      <p:ext uri="{BB962C8B-B14F-4D97-AF65-F5344CB8AC3E}">
        <p14:creationId xmlns:p14="http://schemas.microsoft.com/office/powerpoint/2010/main" val="406947736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obj" preserve="1">
  <p:cSld name="Final Slide">
    <p:bg>
      <p:bgPr>
        <a:solidFill>
          <a:schemeClr val="bg1"/>
        </a:solidFill>
        <a:effectLst/>
      </p:bgPr>
    </p:bg>
    <p:spTree>
      <p:nvGrpSpPr>
        <p:cNvPr id="1" name=""/>
        <p:cNvGrpSpPr/>
        <p:nvPr/>
      </p:nvGrpSpPr>
      <p:grpSpPr>
        <a:xfrm>
          <a:off x="0" y="0"/>
          <a:ext cx="0" cy="0"/>
          <a:chOff x="0" y="0"/>
          <a:chExt cx="0" cy="0"/>
        </a:xfrm>
      </p:grpSpPr>
      <p:sp>
        <p:nvSpPr>
          <p:cNvPr id="17" name="bk object 17"/>
          <p:cNvSpPr/>
          <p:nvPr/>
        </p:nvSpPr>
        <p:spPr>
          <a:xfrm>
            <a:off x="1523" y="0"/>
            <a:ext cx="0" cy="1386840"/>
          </a:xfrm>
          <a:custGeom>
            <a:avLst/>
            <a:gdLst/>
            <a:ahLst/>
            <a:cxnLst/>
            <a:rect l="l" t="t" r="r" b="b"/>
            <a:pathLst>
              <a:path h="1386840">
                <a:moveTo>
                  <a:pt x="0" y="0"/>
                </a:moveTo>
                <a:lnTo>
                  <a:pt x="0" y="1386839"/>
                </a:lnTo>
              </a:path>
            </a:pathLst>
          </a:custGeom>
          <a:ln w="4318">
            <a:solidFill>
              <a:srgbClr val="1E185F"/>
            </a:solidFill>
          </a:ln>
        </p:spPr>
        <p:txBody>
          <a:bodyPr wrap="square" lIns="0" tIns="0" rIns="0" bIns="0" rtlCol="0"/>
          <a:lstStyle/>
          <a:p>
            <a:endParaRPr/>
          </a:p>
        </p:txBody>
      </p:sp>
      <p:sp>
        <p:nvSpPr>
          <p:cNvPr id="10" name="object 5"/>
          <p:cNvSpPr/>
          <p:nvPr userDrawn="1"/>
        </p:nvSpPr>
        <p:spPr>
          <a:xfrm>
            <a:off x="0" y="0"/>
            <a:ext cx="10058400" cy="6550286"/>
          </a:xfrm>
          <a:custGeom>
            <a:avLst/>
            <a:gdLst/>
            <a:ahLst/>
            <a:cxnLst/>
            <a:rect l="l" t="t" r="r" b="b"/>
            <a:pathLst>
              <a:path w="10058400" h="5274945">
                <a:moveTo>
                  <a:pt x="0" y="5274564"/>
                </a:moveTo>
                <a:lnTo>
                  <a:pt x="10058400" y="5274564"/>
                </a:lnTo>
                <a:lnTo>
                  <a:pt x="10058400" y="0"/>
                </a:lnTo>
                <a:lnTo>
                  <a:pt x="0" y="0"/>
                </a:lnTo>
                <a:lnTo>
                  <a:pt x="0" y="5274564"/>
                </a:lnTo>
                <a:close/>
              </a:path>
            </a:pathLst>
          </a:custGeom>
          <a:solidFill>
            <a:srgbClr val="A6C038"/>
          </a:solidFill>
        </p:spPr>
        <p:txBody>
          <a:bodyPr wrap="square" lIns="0" tIns="0" rIns="0" bIns="0" rtlCol="0"/>
          <a:lstStyle/>
          <a:p>
            <a:endParaRPr>
              <a:solidFill>
                <a:srgbClr val="A7BF39"/>
              </a:solidFill>
            </a:endParaRPr>
          </a:p>
        </p:txBody>
      </p:sp>
      <p:sp>
        <p:nvSpPr>
          <p:cNvPr id="5" name="Rectangle 4"/>
          <p:cNvSpPr/>
          <p:nvPr userDrawn="1"/>
        </p:nvSpPr>
        <p:spPr>
          <a:xfrm>
            <a:off x="685800" y="3124200"/>
            <a:ext cx="8077200" cy="2975173"/>
          </a:xfrm>
          <a:prstGeom prst="rect">
            <a:avLst/>
          </a:prstGeom>
        </p:spPr>
        <p:txBody>
          <a:bodyPr wrap="square">
            <a:spAutoFit/>
          </a:bodyPr>
          <a:lstStyle/>
          <a:p>
            <a:r>
              <a:rPr lang="en-US" sz="1800" kern="1200" dirty="0">
                <a:solidFill>
                  <a:schemeClr val="bg1"/>
                </a:solidFill>
                <a:effectLst/>
                <a:latin typeface="Century Gothic" charset="0"/>
                <a:ea typeface="Century Gothic" charset="0"/>
                <a:cs typeface="Century Gothic" charset="0"/>
              </a:rPr>
              <a:t>This presentation was produced with the support of the United States Agency for International Development (USAID) under the terms of MEASURE Evaluation cooperative agreement AID-OAA-L-14-00004. MEASURE Evaluation is implemented by the Carolina Population Center, University of North Carolina at Chapel Hill in partnership with ICF International; John Snow, Inc.; Management Sciences for Health; Palladium; and Tulane University. Views expressed are not necessarily those of USAID or the United States government. </a:t>
            </a:r>
          </a:p>
          <a:p>
            <a:pPr marL="12700" marR="819150">
              <a:lnSpc>
                <a:spcPts val="5200"/>
              </a:lnSpc>
            </a:pPr>
            <a:r>
              <a:rPr lang="en-US" sz="1800" b="1" dirty="0" err="1">
                <a:solidFill>
                  <a:srgbClr val="1E1860"/>
                </a:solidFill>
                <a:latin typeface="Century Gothic" charset="0"/>
                <a:ea typeface="Century Gothic" charset="0"/>
                <a:cs typeface="Century Gothic" charset="0"/>
              </a:rPr>
              <a:t>www.measureevaluation.org</a:t>
            </a:r>
            <a:endParaRPr lang="en-US" sz="1800" b="1" dirty="0">
              <a:solidFill>
                <a:srgbClr val="1E1860"/>
              </a:solidFill>
              <a:latin typeface="Century Gothic" charset="0"/>
              <a:ea typeface="Century Gothic" charset="0"/>
              <a:cs typeface="Century Gothic" charset="0"/>
            </a:endParaRPr>
          </a:p>
        </p:txBody>
      </p:sp>
      <p:sp>
        <p:nvSpPr>
          <p:cNvPr id="7" name="Rectangle 1"/>
          <p:cNvSpPr>
            <a:spLocks noChangeArrowheads="1"/>
          </p:cNvSpPr>
          <p:nvPr userDrawn="1"/>
        </p:nvSpPr>
        <p:spPr bwMode="auto">
          <a:xfrm>
            <a:off x="-762000" y="7282691"/>
            <a:ext cx="65" cy="276999"/>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fr-FR" altLang="en-US" sz="1800" b="0" i="0" u="none" strike="noStrike" cap="none" normalizeH="0" baseline="0" dirty="0">
              <a:ln>
                <a:noFill/>
              </a:ln>
              <a:solidFill>
                <a:schemeClr val="tx1"/>
              </a:solidFill>
              <a:effectLst/>
              <a:latin typeface="Arial" panose="020B0604020202020204" pitchFamily="34" charset="0"/>
            </a:endParaRPr>
          </a:p>
        </p:txBody>
      </p:sp>
      <p:sp>
        <p:nvSpPr>
          <p:cNvPr id="15" name="object 3"/>
          <p:cNvSpPr/>
          <p:nvPr userDrawn="1"/>
        </p:nvSpPr>
        <p:spPr>
          <a:xfrm>
            <a:off x="0" y="-1"/>
            <a:ext cx="10058400" cy="1189172"/>
          </a:xfrm>
          <a:custGeom>
            <a:avLst/>
            <a:gdLst/>
            <a:ahLst/>
            <a:cxnLst/>
            <a:rect l="l" t="t" r="r" b="b"/>
            <a:pathLst>
              <a:path w="10058400" h="1313180">
                <a:moveTo>
                  <a:pt x="0" y="1312926"/>
                </a:moveTo>
                <a:lnTo>
                  <a:pt x="10058400" y="1312926"/>
                </a:lnTo>
                <a:lnTo>
                  <a:pt x="10058400" y="0"/>
                </a:lnTo>
                <a:lnTo>
                  <a:pt x="0" y="0"/>
                </a:lnTo>
                <a:lnTo>
                  <a:pt x="0" y="1312926"/>
                </a:lnTo>
                <a:close/>
              </a:path>
            </a:pathLst>
          </a:custGeom>
          <a:solidFill>
            <a:srgbClr val="1E1860"/>
          </a:solidFill>
        </p:spPr>
        <p:txBody>
          <a:bodyPr wrap="square" lIns="0" tIns="0" rIns="0" bIns="0" rtlCol="0"/>
          <a:lstStyle/>
          <a:p>
            <a:endParaRPr dirty="0">
              <a:latin typeface="Futura Lt BT" panose="020B0402020204020303" pitchFamily="34" charset="0"/>
            </a:endParaRPr>
          </a:p>
        </p:txBody>
      </p:sp>
      <p:pic>
        <p:nvPicPr>
          <p:cNvPr id="11" name="Picture 10">
            <a:extLst>
              <a:ext uri="{FF2B5EF4-FFF2-40B4-BE49-F238E27FC236}">
                <a16:creationId xmlns="" xmlns:a16="http://schemas.microsoft.com/office/drawing/2014/main" id="{7D348826-E95E-4455-9258-E420CDDC7617}"/>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5750066" y="6781800"/>
            <a:ext cx="726934" cy="701868"/>
          </a:xfrm>
          <a:prstGeom prst="rect">
            <a:avLst/>
          </a:prstGeom>
        </p:spPr>
      </p:pic>
      <p:pic>
        <p:nvPicPr>
          <p:cNvPr id="14" name="Picture 13">
            <a:extLst>
              <a:ext uri="{FF2B5EF4-FFF2-40B4-BE49-F238E27FC236}">
                <a16:creationId xmlns="" xmlns:a16="http://schemas.microsoft.com/office/drawing/2014/main" id="{347281AF-761A-46E6-BAFE-EAED0D2DC7C6}"/>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058918" y="6667383"/>
            <a:ext cx="1181793" cy="1010433"/>
          </a:xfrm>
          <a:prstGeom prst="rect">
            <a:avLst/>
          </a:prstGeom>
        </p:spPr>
      </p:pic>
      <p:pic>
        <p:nvPicPr>
          <p:cNvPr id="16" name="Picture 15">
            <a:extLst>
              <a:ext uri="{FF2B5EF4-FFF2-40B4-BE49-F238E27FC236}">
                <a16:creationId xmlns="" xmlns:a16="http://schemas.microsoft.com/office/drawing/2014/main" id="{4BC615C2-743C-4E92-AFBA-719DDCB7FFBF}"/>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4361734" y="6797265"/>
            <a:ext cx="1166299" cy="686403"/>
          </a:xfrm>
          <a:prstGeom prst="rect">
            <a:avLst/>
          </a:prstGeom>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Blank Slide">
    <p:spTree>
      <p:nvGrpSpPr>
        <p:cNvPr id="1" name=""/>
        <p:cNvGrpSpPr/>
        <p:nvPr/>
      </p:nvGrpSpPr>
      <p:grpSpPr>
        <a:xfrm>
          <a:off x="0" y="0"/>
          <a:ext cx="0" cy="0"/>
          <a:chOff x="0" y="0"/>
          <a:chExt cx="0" cy="0"/>
        </a:xfrm>
      </p:grpSpPr>
      <p:sp>
        <p:nvSpPr>
          <p:cNvPr id="2" name="Slide Number Placeholder 1">
            <a:extLst>
              <a:ext uri="{FF2B5EF4-FFF2-40B4-BE49-F238E27FC236}">
                <a16:creationId xmlns="" xmlns:a16="http://schemas.microsoft.com/office/drawing/2014/main" id="{F3500C0D-930F-49AA-9163-C0037695ACB8}"/>
              </a:ext>
            </a:extLst>
          </p:cNvPr>
          <p:cNvSpPr>
            <a:spLocks noGrp="1"/>
          </p:cNvSpPr>
          <p:nvPr>
            <p:ph type="sldNum" sz="quarter" idx="10"/>
          </p:nvPr>
        </p:nvSpPr>
        <p:spPr/>
        <p:txBody>
          <a:bodyPr/>
          <a:lstStyle/>
          <a:p>
            <a:fld id="{52B23DFF-27CB-47C7-970B-07B9B8ADB3CC}" type="slidenum">
              <a:rPr lang="en-US" smtClean="0"/>
              <a:t>‹#›</a:t>
            </a:fld>
            <a:endParaRPr lang="en-US"/>
          </a:p>
        </p:txBody>
      </p:sp>
    </p:spTree>
    <p:extLst>
      <p:ext uri="{BB962C8B-B14F-4D97-AF65-F5344CB8AC3E}">
        <p14:creationId xmlns:p14="http://schemas.microsoft.com/office/powerpoint/2010/main" val="7691461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userDrawn="1">
  <p:cSld name="Title and Content">
    <p:bg>
      <p:bgPr>
        <a:solidFill>
          <a:schemeClr val="bg1"/>
        </a:solidFill>
        <a:effectLst/>
      </p:bgPr>
    </p:bg>
    <p:spTree>
      <p:nvGrpSpPr>
        <p:cNvPr id="1" name=""/>
        <p:cNvGrpSpPr/>
        <p:nvPr/>
      </p:nvGrpSpPr>
      <p:grpSpPr>
        <a:xfrm>
          <a:off x="0" y="0"/>
          <a:ext cx="0" cy="0"/>
          <a:chOff x="0" y="0"/>
          <a:chExt cx="0" cy="0"/>
        </a:xfrm>
      </p:grpSpPr>
      <p:sp>
        <p:nvSpPr>
          <p:cNvPr id="13" name="object 3"/>
          <p:cNvSpPr/>
          <p:nvPr userDrawn="1"/>
        </p:nvSpPr>
        <p:spPr>
          <a:xfrm>
            <a:off x="0" y="-1"/>
            <a:ext cx="10058400" cy="1190825"/>
          </a:xfrm>
          <a:custGeom>
            <a:avLst/>
            <a:gdLst/>
            <a:ahLst/>
            <a:cxnLst/>
            <a:rect l="l" t="t" r="r" b="b"/>
            <a:pathLst>
              <a:path w="10058400" h="1313180">
                <a:moveTo>
                  <a:pt x="0" y="1312926"/>
                </a:moveTo>
                <a:lnTo>
                  <a:pt x="10058400" y="1312926"/>
                </a:lnTo>
                <a:lnTo>
                  <a:pt x="10058400" y="0"/>
                </a:lnTo>
                <a:lnTo>
                  <a:pt x="0" y="0"/>
                </a:lnTo>
                <a:lnTo>
                  <a:pt x="0" y="1312926"/>
                </a:lnTo>
                <a:close/>
              </a:path>
            </a:pathLst>
          </a:custGeom>
          <a:solidFill>
            <a:srgbClr val="1E1860"/>
          </a:solidFill>
        </p:spPr>
        <p:txBody>
          <a:bodyPr wrap="square" lIns="0" tIns="0" rIns="0" bIns="0" rtlCol="0"/>
          <a:lstStyle/>
          <a:p>
            <a:endParaRPr dirty="0">
              <a:latin typeface="Futura Lt BT" panose="020B0402020204020303" pitchFamily="34" charset="0"/>
            </a:endParaRPr>
          </a:p>
        </p:txBody>
      </p:sp>
      <p:sp>
        <p:nvSpPr>
          <p:cNvPr id="16" name="bk object 16"/>
          <p:cNvSpPr/>
          <p:nvPr/>
        </p:nvSpPr>
        <p:spPr>
          <a:xfrm>
            <a:off x="10058400" y="1352550"/>
            <a:ext cx="0" cy="5067300"/>
          </a:xfrm>
          <a:custGeom>
            <a:avLst/>
            <a:gdLst/>
            <a:ahLst/>
            <a:cxnLst/>
            <a:rect l="l" t="t" r="r" b="b"/>
            <a:pathLst>
              <a:path h="5067300">
                <a:moveTo>
                  <a:pt x="0" y="0"/>
                </a:moveTo>
                <a:lnTo>
                  <a:pt x="0" y="5067300"/>
                </a:lnTo>
              </a:path>
            </a:pathLst>
          </a:custGeom>
          <a:ln w="3175">
            <a:solidFill>
              <a:srgbClr val="A7BF39"/>
            </a:solidFill>
          </a:ln>
        </p:spPr>
        <p:txBody>
          <a:bodyPr wrap="square" lIns="0" tIns="0" rIns="0" bIns="0" rtlCol="0"/>
          <a:lstStyle/>
          <a:p>
            <a:endParaRPr/>
          </a:p>
        </p:txBody>
      </p:sp>
      <p:sp>
        <p:nvSpPr>
          <p:cNvPr id="12" name="Title 11"/>
          <p:cNvSpPr>
            <a:spLocks noGrp="1"/>
          </p:cNvSpPr>
          <p:nvPr>
            <p:ph type="title" hasCustomPrompt="1"/>
          </p:nvPr>
        </p:nvSpPr>
        <p:spPr>
          <a:xfrm>
            <a:off x="611769" y="366812"/>
            <a:ext cx="8674100" cy="1143000"/>
          </a:xfrm>
          <a:prstGeom prst="rect">
            <a:avLst/>
          </a:prstGeom>
        </p:spPr>
        <p:txBody>
          <a:bodyPr/>
          <a:lstStyle>
            <a:lvl1pPr>
              <a:defRPr sz="4800" b="1">
                <a:solidFill>
                  <a:srgbClr val="A29CC0"/>
                </a:solidFill>
                <a:latin typeface="Futura LT Pro Book" panose="020B0502020204020303" pitchFamily="34" charset="0"/>
              </a:defRPr>
            </a:lvl1pPr>
          </a:lstStyle>
          <a:p>
            <a:r>
              <a:rPr lang="en-US" dirty="0"/>
              <a:t>Headline goes here</a:t>
            </a:r>
            <a:br>
              <a:rPr lang="en-US" dirty="0"/>
            </a:br>
            <a:endParaRPr lang="en-US" dirty="0"/>
          </a:p>
        </p:txBody>
      </p:sp>
      <p:sp>
        <p:nvSpPr>
          <p:cNvPr id="23" name="Text Placeholder 22"/>
          <p:cNvSpPr>
            <a:spLocks noGrp="1"/>
          </p:cNvSpPr>
          <p:nvPr>
            <p:ph type="body" sz="quarter" idx="10"/>
          </p:nvPr>
        </p:nvSpPr>
        <p:spPr>
          <a:xfrm>
            <a:off x="685800" y="2702611"/>
            <a:ext cx="8305800" cy="2590800"/>
          </a:xfrm>
          <a:prstGeom prst="rect">
            <a:avLst/>
          </a:prstGeom>
        </p:spPr>
        <p:txBody>
          <a:bodyPr/>
          <a:lstStyle>
            <a:lvl1pPr>
              <a:defRPr sz="2800">
                <a:solidFill>
                  <a:schemeClr val="tx1"/>
                </a:solidFill>
                <a:latin typeface="Futura LT Pro Book" panose="020B0502020204020303" pitchFamily="34" charset="0"/>
              </a:defRPr>
            </a:lvl1pPr>
            <a:lvl2pPr>
              <a:defRPr sz="2400">
                <a:solidFill>
                  <a:schemeClr val="tx1"/>
                </a:solidFill>
                <a:latin typeface="Futura LT Pro Book" panose="020B0502020204020303" pitchFamily="34" charset="0"/>
              </a:defRPr>
            </a:lvl2pPr>
            <a:lvl3pPr>
              <a:defRPr sz="2000">
                <a:solidFill>
                  <a:schemeClr val="tx1"/>
                </a:solidFill>
                <a:latin typeface="Futura LT Pro Book" panose="020B0502020204020303" pitchFamily="34" charset="0"/>
              </a:defRPr>
            </a:lvl3pPr>
            <a:lvl4pPr>
              <a:defRPr>
                <a:solidFill>
                  <a:schemeClr val="tx1"/>
                </a:solidFill>
                <a:latin typeface="Futura LT Pro Book" panose="020B0502020204020303" pitchFamily="34" charset="0"/>
              </a:defRPr>
            </a:lvl4pPr>
            <a:lvl5pPr>
              <a:defRPr>
                <a:solidFill>
                  <a:schemeClr val="tx1"/>
                </a:solidFill>
                <a:latin typeface="Futura LT Pro Book" panose="020B0502020204020303" pitchFamily="34" charset="0"/>
              </a:defRPr>
            </a:lvl5pPr>
          </a:lstStyle>
          <a:p>
            <a:pPr lvl="0"/>
            <a:r>
              <a:rPr lang="en-US"/>
              <a:t>Edit Master text styles</a:t>
            </a:r>
          </a:p>
          <a:p>
            <a:pPr lvl="1"/>
            <a:r>
              <a:rPr lang="en-US"/>
              <a:t>Second level</a:t>
            </a:r>
          </a:p>
          <a:p>
            <a:pPr lvl="2"/>
            <a:r>
              <a:rPr lang="en-US"/>
              <a:t>Third level</a:t>
            </a:r>
          </a:p>
          <a:p>
            <a:pPr lvl="3"/>
            <a:r>
              <a:rPr lang="en-US"/>
              <a:t>Fourth level</a:t>
            </a:r>
          </a:p>
        </p:txBody>
      </p:sp>
      <p:sp>
        <p:nvSpPr>
          <p:cNvPr id="25" name="Text Placeholder 24"/>
          <p:cNvSpPr>
            <a:spLocks noGrp="1"/>
          </p:cNvSpPr>
          <p:nvPr>
            <p:ph type="body" sz="quarter" idx="11" hasCustomPrompt="1"/>
          </p:nvPr>
        </p:nvSpPr>
        <p:spPr>
          <a:xfrm>
            <a:off x="561845" y="1024237"/>
            <a:ext cx="6629400" cy="1066800"/>
          </a:xfrm>
          <a:prstGeom prst="rect">
            <a:avLst/>
          </a:prstGeom>
        </p:spPr>
        <p:txBody>
          <a:bodyPr/>
          <a:lstStyle>
            <a:lvl1pPr>
              <a:defRPr sz="4400">
                <a:solidFill>
                  <a:srgbClr val="1E1860"/>
                </a:solidFill>
                <a:latin typeface="Futura LT Pro Book" panose="020B0502020204020303" pitchFamily="34" charset="0"/>
              </a:defRPr>
            </a:lvl1pPr>
          </a:lstStyle>
          <a:p>
            <a:pPr lvl="0"/>
            <a:r>
              <a:rPr lang="en-US" dirty="0"/>
              <a:t>Subtitle goes here</a:t>
            </a:r>
          </a:p>
        </p:txBody>
      </p:sp>
      <p:sp>
        <p:nvSpPr>
          <p:cNvPr id="2" name="Slide Number Placeholder 1">
            <a:extLst>
              <a:ext uri="{FF2B5EF4-FFF2-40B4-BE49-F238E27FC236}">
                <a16:creationId xmlns="" xmlns:a16="http://schemas.microsoft.com/office/drawing/2014/main" id="{58AF8C7A-0CB0-4E09-994C-0D81F426291B}"/>
              </a:ext>
            </a:extLst>
          </p:cNvPr>
          <p:cNvSpPr>
            <a:spLocks noGrp="1"/>
          </p:cNvSpPr>
          <p:nvPr>
            <p:ph type="sldNum" sz="quarter" idx="12"/>
          </p:nvPr>
        </p:nvSpPr>
        <p:spPr/>
        <p:txBody>
          <a:bodyPr/>
          <a:lstStyle/>
          <a:p>
            <a:fld id="{52B23DFF-27CB-47C7-970B-07B9B8ADB3CC}" type="slidenum">
              <a:rPr lang="en-US" smtClean="0"/>
              <a:t>‹#›</a:t>
            </a:fld>
            <a:endParaRPr lang="en-US"/>
          </a:p>
        </p:txBody>
      </p:sp>
    </p:spTree>
    <p:extLst>
      <p:ext uri="{BB962C8B-B14F-4D97-AF65-F5344CB8AC3E}">
        <p14:creationId xmlns:p14="http://schemas.microsoft.com/office/powerpoint/2010/main" val="486719382"/>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object 3"/>
          <p:cNvSpPr/>
          <p:nvPr userDrawn="1"/>
        </p:nvSpPr>
        <p:spPr>
          <a:xfrm>
            <a:off x="0" y="-1"/>
            <a:ext cx="10058400" cy="1219201"/>
          </a:xfrm>
          <a:custGeom>
            <a:avLst/>
            <a:gdLst/>
            <a:ahLst/>
            <a:cxnLst/>
            <a:rect l="l" t="t" r="r" b="b"/>
            <a:pathLst>
              <a:path w="10058400" h="1313180">
                <a:moveTo>
                  <a:pt x="0" y="1312926"/>
                </a:moveTo>
                <a:lnTo>
                  <a:pt x="10058400" y="1312926"/>
                </a:lnTo>
                <a:lnTo>
                  <a:pt x="10058400" y="0"/>
                </a:lnTo>
                <a:lnTo>
                  <a:pt x="0" y="0"/>
                </a:lnTo>
                <a:lnTo>
                  <a:pt x="0" y="1312926"/>
                </a:lnTo>
                <a:close/>
              </a:path>
            </a:pathLst>
          </a:custGeom>
          <a:solidFill>
            <a:srgbClr val="1E1860"/>
          </a:solidFill>
        </p:spPr>
        <p:txBody>
          <a:bodyPr wrap="square" lIns="0" tIns="0" rIns="0" bIns="0" rtlCol="0"/>
          <a:lstStyle/>
          <a:p>
            <a:endParaRPr dirty="0">
              <a:latin typeface="Futura Lt BT" panose="020B0402020204020303" pitchFamily="34" charset="0"/>
            </a:endParaRPr>
          </a:p>
        </p:txBody>
      </p:sp>
      <p:sp>
        <p:nvSpPr>
          <p:cNvPr id="2" name="Slide Number Placeholder 1">
            <a:extLst>
              <a:ext uri="{FF2B5EF4-FFF2-40B4-BE49-F238E27FC236}">
                <a16:creationId xmlns="" xmlns:a16="http://schemas.microsoft.com/office/drawing/2014/main" id="{8A2C03CF-FC85-4814-A33A-369CFD2CB0F5}"/>
              </a:ext>
            </a:extLst>
          </p:cNvPr>
          <p:cNvSpPr>
            <a:spLocks noGrp="1"/>
          </p:cNvSpPr>
          <p:nvPr>
            <p:ph type="sldNum" sz="quarter" idx="4"/>
          </p:nvPr>
        </p:nvSpPr>
        <p:spPr>
          <a:xfrm>
            <a:off x="7620000" y="7162800"/>
            <a:ext cx="2262187" cy="414338"/>
          </a:xfrm>
          <a:prstGeom prst="rect">
            <a:avLst/>
          </a:prstGeom>
        </p:spPr>
        <p:txBody>
          <a:bodyPr vert="horz" lIns="91440" tIns="45720" rIns="91440" bIns="45720" rtlCol="0" anchor="ctr"/>
          <a:lstStyle>
            <a:lvl1pPr algn="r">
              <a:defRPr sz="1200">
                <a:solidFill>
                  <a:schemeClr val="tx1">
                    <a:tint val="75000"/>
                  </a:schemeClr>
                </a:solidFill>
              </a:defRPr>
            </a:lvl1pPr>
          </a:lstStyle>
          <a:p>
            <a:fld id="{52B23DFF-27CB-47C7-970B-07B9B8ADB3CC}"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7" r:id="rId3"/>
    <p:sldLayoutId id="2147483668" r:id="rId4"/>
    <p:sldLayoutId id="2147483669" r:id="rId5"/>
    <p:sldLayoutId id="2147483670" r:id="rId6"/>
    <p:sldLayoutId id="2147483665" r:id="rId7"/>
    <p:sldLayoutId id="2147483683" r:id="rId8"/>
    <p:sldLayoutId id="2147483684" r:id="rId9"/>
  </p:sldLayoutIdLst>
  <p:hf hdr="0" ftr="0" dt="0"/>
  <p:txStyles>
    <p:titleStyle>
      <a:lvl1pPr eaLnBrk="1" hangingPunct="1">
        <a:defRPr>
          <a:latin typeface="+mj-lt"/>
          <a:ea typeface="+mj-ea"/>
          <a:cs typeface="+mj-cs"/>
        </a:defRPr>
      </a:lvl1pPr>
    </p:titleStyle>
    <p:bodyStyle>
      <a:lvl1pPr marL="0" eaLnBrk="1" hangingPunct="1">
        <a:defRPr>
          <a:latin typeface="+mn-lt"/>
          <a:ea typeface="+mn-ea"/>
          <a:cs typeface="+mn-cs"/>
        </a:defRPr>
      </a:lvl1pPr>
      <a:lvl2pPr marL="457200" eaLnBrk="1" hangingPunct="1">
        <a:defRPr>
          <a:latin typeface="+mn-lt"/>
          <a:ea typeface="+mn-ea"/>
          <a:cs typeface="+mn-cs"/>
        </a:defRPr>
      </a:lvl2pPr>
      <a:lvl3pPr marL="914400" eaLnBrk="1" hangingPunct="1">
        <a:defRPr>
          <a:latin typeface="+mn-lt"/>
          <a:ea typeface="+mn-ea"/>
          <a:cs typeface="+mn-cs"/>
        </a:defRPr>
      </a:lvl3pPr>
      <a:lvl4pPr marL="1371600" eaLnBrk="1" hangingPunct="1">
        <a:defRPr>
          <a:latin typeface="+mn-lt"/>
          <a:ea typeface="+mn-ea"/>
          <a:cs typeface="+mn-cs"/>
        </a:defRPr>
      </a:lvl4pPr>
      <a:lvl5pPr marL="1828800" eaLnBrk="1" hangingPunct="1">
        <a:defRPr>
          <a:latin typeface="+mn-lt"/>
          <a:ea typeface="+mn-ea"/>
          <a:cs typeface="+mn-cs"/>
        </a:defRPr>
      </a:lvl5pPr>
      <a:lvl6pPr marL="2286000" eaLnBrk="1" hangingPunct="1">
        <a:defRPr>
          <a:latin typeface="+mn-lt"/>
          <a:ea typeface="+mn-ea"/>
          <a:cs typeface="+mn-cs"/>
        </a:defRPr>
      </a:lvl6pPr>
      <a:lvl7pPr marL="2743200" eaLnBrk="1" hangingPunct="1">
        <a:defRPr>
          <a:latin typeface="+mn-lt"/>
          <a:ea typeface="+mn-ea"/>
          <a:cs typeface="+mn-cs"/>
        </a:defRPr>
      </a:lvl7pPr>
      <a:lvl8pPr marL="3200400" eaLnBrk="1" hangingPunct="1">
        <a:defRPr>
          <a:latin typeface="+mn-lt"/>
          <a:ea typeface="+mn-ea"/>
          <a:cs typeface="+mn-cs"/>
        </a:defRPr>
      </a:lvl8pPr>
      <a:lvl9pPr marL="3657600" eaLnBrk="1" hangingPunct="1">
        <a:defRPr>
          <a:latin typeface="+mn-lt"/>
          <a:ea typeface="+mn-ea"/>
          <a:cs typeface="+mn-cs"/>
        </a:defRPr>
      </a:lvl9pPr>
    </p:bodyStyle>
    <p:otherStyle>
      <a:lvl1pPr marL="0" eaLnBrk="1" hangingPunct="1">
        <a:defRPr>
          <a:latin typeface="+mn-lt"/>
          <a:ea typeface="+mn-ea"/>
          <a:cs typeface="+mn-cs"/>
        </a:defRPr>
      </a:lvl1pPr>
      <a:lvl2pPr marL="457200" eaLnBrk="1" hangingPunct="1">
        <a:defRPr>
          <a:latin typeface="+mn-lt"/>
          <a:ea typeface="+mn-ea"/>
          <a:cs typeface="+mn-cs"/>
        </a:defRPr>
      </a:lvl2pPr>
      <a:lvl3pPr marL="914400" eaLnBrk="1" hangingPunct="1">
        <a:defRPr>
          <a:latin typeface="+mn-lt"/>
          <a:ea typeface="+mn-ea"/>
          <a:cs typeface="+mn-cs"/>
        </a:defRPr>
      </a:lvl3pPr>
      <a:lvl4pPr marL="1371600" eaLnBrk="1" hangingPunct="1">
        <a:defRPr>
          <a:latin typeface="+mn-lt"/>
          <a:ea typeface="+mn-ea"/>
          <a:cs typeface="+mn-cs"/>
        </a:defRPr>
      </a:lvl4pPr>
      <a:lvl5pPr marL="1828800" eaLnBrk="1" hangingPunct="1">
        <a:defRPr>
          <a:latin typeface="+mn-lt"/>
          <a:ea typeface="+mn-ea"/>
          <a:cs typeface="+mn-cs"/>
        </a:defRPr>
      </a:lvl5pPr>
      <a:lvl6pPr marL="2286000" eaLnBrk="1" hangingPunct="1">
        <a:defRPr>
          <a:latin typeface="+mn-lt"/>
          <a:ea typeface="+mn-ea"/>
          <a:cs typeface="+mn-cs"/>
        </a:defRPr>
      </a:lvl6pPr>
      <a:lvl7pPr marL="2743200" eaLnBrk="1" hangingPunct="1">
        <a:defRPr>
          <a:latin typeface="+mn-lt"/>
          <a:ea typeface="+mn-ea"/>
          <a:cs typeface="+mn-cs"/>
        </a:defRPr>
      </a:lvl7pPr>
      <a:lvl8pPr marL="3200400" eaLnBrk="1" hangingPunct="1">
        <a:defRPr>
          <a:latin typeface="+mn-lt"/>
          <a:ea typeface="+mn-ea"/>
          <a:cs typeface="+mn-cs"/>
        </a:defRPr>
      </a:lvl8pPr>
      <a:lvl9pPr marL="3657600" eaLnBrk="1" hangingPunct="1">
        <a:defRPr>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6.png"/><Relationship Id="rId4" Type="http://schemas.openxmlformats.org/officeDocument/2006/relationships/image" Target="../media/image7.svg"/><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11.xml.rels><?xml version="1.0" encoding="UTF-8" standalone="yes"?>
<Relationships xmlns="http://schemas.openxmlformats.org/package/2006/relationships"><Relationship Id="rId3" Type="http://schemas.openxmlformats.org/officeDocument/2006/relationships/image" Target="../media/image6.png"/><Relationship Id="rId4" Type="http://schemas.openxmlformats.org/officeDocument/2006/relationships/image" Target="../media/image7.svg"/><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12.xml.rels><?xml version="1.0" encoding="UTF-8" standalone="yes"?>
<Relationships xmlns="http://schemas.openxmlformats.org/package/2006/relationships"><Relationship Id="rId3" Type="http://schemas.openxmlformats.org/officeDocument/2006/relationships/image" Target="../media/image6.png"/><Relationship Id="rId4" Type="http://schemas.openxmlformats.org/officeDocument/2006/relationships/image" Target="../media/image7.svg"/><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png"/><Relationship Id="rId3" Type="http://schemas.openxmlformats.org/officeDocument/2006/relationships/image" Target="../media/image7.svg"/></Relationships>
</file>

<file path=ppt/slides/_rels/slide15.xml.rels><?xml version="1.0" encoding="UTF-8" standalone="yes"?>
<Relationships xmlns="http://schemas.openxmlformats.org/package/2006/relationships"><Relationship Id="rId3" Type="http://schemas.openxmlformats.org/officeDocument/2006/relationships/image" Target="../media/image6.png"/><Relationship Id="rId4" Type="http://schemas.openxmlformats.org/officeDocument/2006/relationships/image" Target="../media/image7.svg"/><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png"/><Relationship Id="rId3" Type="http://schemas.openxmlformats.org/officeDocument/2006/relationships/image" Target="../media/image7.sv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image" Target="../media/image11.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2.png"/><Relationship Id="rId4" Type="http://schemas.openxmlformats.org/officeDocument/2006/relationships/image" Target="../media/image14.svg"/><Relationship Id="rId5" Type="http://schemas.openxmlformats.org/officeDocument/2006/relationships/image" Target="../media/image13.png"/><Relationship Id="rId6" Type="http://schemas.openxmlformats.org/officeDocument/2006/relationships/image" Target="../media/image16.svg"/><Relationship Id="rId7" Type="http://schemas.openxmlformats.org/officeDocument/2006/relationships/image" Target="../media/image14.png"/><Relationship Id="rId8" Type="http://schemas.openxmlformats.org/officeDocument/2006/relationships/image" Target="../media/image18.svg"/><Relationship Id="rId9" Type="http://schemas.openxmlformats.org/officeDocument/2006/relationships/image" Target="../media/image15.png"/><Relationship Id="rId10" Type="http://schemas.openxmlformats.org/officeDocument/2006/relationships/image" Target="../media/image20.svg"/><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_rels/slide21.xml.rels><?xml version="1.0" encoding="UTF-8" standalone="yes"?>
<Relationships xmlns="http://schemas.openxmlformats.org/package/2006/relationships"><Relationship Id="rId11" Type="http://schemas.openxmlformats.org/officeDocument/2006/relationships/image" Target="../media/image22.svg"/><Relationship Id="rId12" Type="http://schemas.openxmlformats.org/officeDocument/2006/relationships/image" Target="../media/image17.png"/><Relationship Id="rId13" Type="http://schemas.openxmlformats.org/officeDocument/2006/relationships/image" Target="../media/image24.svg"/><Relationship Id="rId1" Type="http://schemas.openxmlformats.org/officeDocument/2006/relationships/slideLayout" Target="../slideLayouts/slideLayout2.xml"/><Relationship Id="rId2" Type="http://schemas.openxmlformats.org/officeDocument/2006/relationships/image" Target="../media/image12.png"/><Relationship Id="rId3" Type="http://schemas.openxmlformats.org/officeDocument/2006/relationships/image" Target="../media/image14.svg"/><Relationship Id="rId4" Type="http://schemas.openxmlformats.org/officeDocument/2006/relationships/image" Target="../media/image13.png"/><Relationship Id="rId5" Type="http://schemas.openxmlformats.org/officeDocument/2006/relationships/image" Target="../media/image16.svg"/><Relationship Id="rId6" Type="http://schemas.openxmlformats.org/officeDocument/2006/relationships/image" Target="../media/image14.png"/><Relationship Id="rId7" Type="http://schemas.openxmlformats.org/officeDocument/2006/relationships/image" Target="../media/image18.svg"/><Relationship Id="rId8" Type="http://schemas.openxmlformats.org/officeDocument/2006/relationships/image" Target="../media/image15.png"/><Relationship Id="rId9" Type="http://schemas.openxmlformats.org/officeDocument/2006/relationships/image" Target="../media/image20.svg"/><Relationship Id="rId10" Type="http://schemas.openxmlformats.org/officeDocument/2006/relationships/image" Target="../media/image16.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image" Target="../media/image18.jpeg"/></Relationships>
</file>

<file path=ppt/slides/_rels/slide23.xml.rels><?xml version="1.0" encoding="UTF-8" standalone="yes"?>
<Relationships xmlns="http://schemas.openxmlformats.org/package/2006/relationships"><Relationship Id="rId3" Type="http://schemas.openxmlformats.org/officeDocument/2006/relationships/image" Target="../media/image19.png"/><Relationship Id="rId4" Type="http://schemas.openxmlformats.org/officeDocument/2006/relationships/image" Target="../media/image27.svg"/><Relationship Id="rId5" Type="http://schemas.openxmlformats.org/officeDocument/2006/relationships/image" Target="../media/image20.png"/><Relationship Id="rId6" Type="http://schemas.openxmlformats.org/officeDocument/2006/relationships/image" Target="../media/image29.svg"/><Relationship Id="rId7" Type="http://schemas.openxmlformats.org/officeDocument/2006/relationships/image" Target="../media/image21.png"/><Relationship Id="rId8" Type="http://schemas.openxmlformats.org/officeDocument/2006/relationships/image" Target="../media/image31.svg"/><Relationship Id="rId9" Type="http://schemas.openxmlformats.org/officeDocument/2006/relationships/image" Target="../media/image22.png"/><Relationship Id="rId10" Type="http://schemas.openxmlformats.org/officeDocument/2006/relationships/image" Target="../media/image33.svg"/><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24.xml.rels><?xml version="1.0" encoding="UTF-8" standalone="yes"?>
<Relationships xmlns="http://schemas.openxmlformats.org/package/2006/relationships"><Relationship Id="rId11" Type="http://schemas.openxmlformats.org/officeDocument/2006/relationships/image" Target="../media/image24.png"/><Relationship Id="rId12" Type="http://schemas.openxmlformats.org/officeDocument/2006/relationships/image" Target="../media/image37.svg"/><Relationship Id="rId1" Type="http://schemas.openxmlformats.org/officeDocument/2006/relationships/slideLayout" Target="../slideLayouts/slideLayout2.xml"/><Relationship Id="rId2" Type="http://schemas.openxmlformats.org/officeDocument/2006/relationships/notesSlide" Target="../notesSlides/notesSlide11.xml"/><Relationship Id="rId3" Type="http://schemas.openxmlformats.org/officeDocument/2006/relationships/image" Target="../media/image19.png"/><Relationship Id="rId4" Type="http://schemas.openxmlformats.org/officeDocument/2006/relationships/image" Target="../media/image27.svg"/><Relationship Id="rId5" Type="http://schemas.openxmlformats.org/officeDocument/2006/relationships/image" Target="../media/image20.png"/><Relationship Id="rId6" Type="http://schemas.openxmlformats.org/officeDocument/2006/relationships/image" Target="../media/image29.svg"/><Relationship Id="rId7" Type="http://schemas.openxmlformats.org/officeDocument/2006/relationships/image" Target="../media/image21.png"/><Relationship Id="rId8" Type="http://schemas.openxmlformats.org/officeDocument/2006/relationships/image" Target="../media/image31.svg"/><Relationship Id="rId9" Type="http://schemas.openxmlformats.org/officeDocument/2006/relationships/image" Target="../media/image23.png"/><Relationship Id="rId10" Type="http://schemas.openxmlformats.org/officeDocument/2006/relationships/image" Target="../media/image35.svg"/></Relationships>
</file>

<file path=ppt/slides/_rels/slide25.xml.rels><?xml version="1.0" encoding="UTF-8" standalone="yes"?>
<Relationships xmlns="http://schemas.openxmlformats.org/package/2006/relationships"><Relationship Id="rId3" Type="http://schemas.openxmlformats.org/officeDocument/2006/relationships/image" Target="../media/image20.png"/><Relationship Id="rId4" Type="http://schemas.openxmlformats.org/officeDocument/2006/relationships/image" Target="../media/image29.svg"/><Relationship Id="rId5" Type="http://schemas.openxmlformats.org/officeDocument/2006/relationships/image" Target="../media/image23.png"/><Relationship Id="rId6" Type="http://schemas.openxmlformats.org/officeDocument/2006/relationships/image" Target="../media/image35.svg"/><Relationship Id="rId7" Type="http://schemas.openxmlformats.org/officeDocument/2006/relationships/image" Target="../media/image21.png"/><Relationship Id="rId8" Type="http://schemas.openxmlformats.org/officeDocument/2006/relationships/image" Target="../media/image31.svg"/><Relationship Id="rId9" Type="http://schemas.openxmlformats.org/officeDocument/2006/relationships/image" Target="../media/image24.png"/><Relationship Id="rId10" Type="http://schemas.openxmlformats.org/officeDocument/2006/relationships/image" Target="../media/image37.svg"/><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image" Target="../media/image25.jpe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6.png"/><Relationship Id="rId3" Type="http://schemas.openxmlformats.org/officeDocument/2006/relationships/image" Target="../media/image7.sv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image" Target="../media/image4.jpe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image" Target="../media/image5.jpg"/></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4" Type="http://schemas.openxmlformats.org/officeDocument/2006/relationships/image" Target="../media/image7.svg"/><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8.xml.rels><?xml version="1.0" encoding="UTF-8" standalone="yes"?>
<Relationships xmlns="http://schemas.openxmlformats.org/package/2006/relationships"><Relationship Id="rId3" Type="http://schemas.openxmlformats.org/officeDocument/2006/relationships/image" Target="../media/image8.tiff"/><Relationship Id="rId4" Type="http://schemas.openxmlformats.org/officeDocument/2006/relationships/image" Target="../media/image9.tiff"/><Relationship Id="rId5" Type="http://schemas.openxmlformats.org/officeDocument/2006/relationships/image" Target="../media/image10.tiff"/><Relationship Id="rId1" Type="http://schemas.openxmlformats.org/officeDocument/2006/relationships/slideLayout" Target="../slideLayouts/slideLayout2.xml"/><Relationship Id="rId2" Type="http://schemas.openxmlformats.org/officeDocument/2006/relationships/image" Target="../media/image7.tiff"/></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6.png"/><Relationship Id="rId3" Type="http://schemas.openxmlformats.org/officeDocument/2006/relationships/image" Target="../media/image7.sv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8"/>
          <p:cNvSpPr txBox="1"/>
          <p:nvPr/>
        </p:nvSpPr>
        <p:spPr>
          <a:xfrm>
            <a:off x="609600" y="228600"/>
            <a:ext cx="7788275" cy="3334246"/>
          </a:xfrm>
          <a:prstGeom prst="rect">
            <a:avLst/>
          </a:prstGeom>
        </p:spPr>
        <p:txBody>
          <a:bodyPr vert="horz" wrap="square" lIns="0" tIns="0" rIns="0" bIns="0" rtlCol="0">
            <a:spAutoFit/>
          </a:bodyPr>
          <a:lstStyle/>
          <a:p>
            <a:pPr marL="12700">
              <a:lnSpc>
                <a:spcPts val="6495"/>
              </a:lnSpc>
            </a:pPr>
            <a:r>
              <a:rPr lang="en-US" sz="5700" b="1" spc="-265" dirty="0">
                <a:solidFill>
                  <a:srgbClr val="A29CC0"/>
                </a:solidFill>
                <a:latin typeface="Century Gothic" charset="0"/>
                <a:ea typeface="Century Gothic" charset="0"/>
                <a:cs typeface="Century Gothic" charset="0"/>
              </a:rPr>
              <a:t>Module 3</a:t>
            </a:r>
          </a:p>
          <a:p>
            <a:pPr marL="12700">
              <a:lnSpc>
                <a:spcPts val="6495"/>
              </a:lnSpc>
            </a:pPr>
            <a:r>
              <a:rPr lang="en-US" sz="5700" b="1" spc="-265" dirty="0">
                <a:solidFill>
                  <a:srgbClr val="1E1860"/>
                </a:solidFill>
                <a:latin typeface="Century Gothic" charset="0"/>
                <a:ea typeface="Century Gothic" charset="0"/>
                <a:cs typeface="Century Gothic" charset="0"/>
              </a:rPr>
              <a:t>Graduation</a:t>
            </a:r>
          </a:p>
          <a:p>
            <a:pPr marL="12700">
              <a:lnSpc>
                <a:spcPts val="6495"/>
              </a:lnSpc>
            </a:pPr>
            <a:endParaRPr lang="en-US" sz="5700" dirty="0">
              <a:solidFill>
                <a:schemeClr val="bg1"/>
              </a:solidFill>
              <a:latin typeface="Futura Lt BT" panose="020B0402020204020303" pitchFamily="34" charset="0"/>
              <a:cs typeface="Gill Sans MT"/>
            </a:endParaRPr>
          </a:p>
          <a:p>
            <a:pPr marL="12700">
              <a:lnSpc>
                <a:spcPts val="6495"/>
              </a:lnSpc>
            </a:pPr>
            <a:endParaRPr lang="en-US" sz="5700" dirty="0">
              <a:solidFill>
                <a:srgbClr val="1E185F"/>
              </a:solidFill>
              <a:latin typeface="Futura Lt BT" panose="020B0402020204020303" pitchFamily="34" charset="0"/>
              <a:cs typeface="Gill Sans MT"/>
            </a:endParaRPr>
          </a:p>
        </p:txBody>
      </p:sp>
      <p:sp>
        <p:nvSpPr>
          <p:cNvPr id="3" name="Rectangle 2">
            <a:extLst>
              <a:ext uri="{FF2B5EF4-FFF2-40B4-BE49-F238E27FC236}">
                <a16:creationId xmlns="" xmlns:a16="http://schemas.microsoft.com/office/drawing/2014/main" id="{443A0A6F-D370-40C0-8E79-B853CDD445C1}"/>
              </a:ext>
            </a:extLst>
          </p:cNvPr>
          <p:cNvSpPr/>
          <p:nvPr/>
        </p:nvSpPr>
        <p:spPr>
          <a:xfrm>
            <a:off x="3657600" y="5257800"/>
            <a:ext cx="6400800" cy="1549142"/>
          </a:xfrm>
          <a:prstGeom prst="rect">
            <a:avLst/>
          </a:prstGeom>
        </p:spPr>
        <p:txBody>
          <a:bodyPr wrap="square">
            <a:spAutoFit/>
          </a:bodyPr>
          <a:lstStyle/>
          <a:p>
            <a:pPr marL="12700">
              <a:lnSpc>
                <a:spcPts val="2250"/>
              </a:lnSpc>
            </a:pPr>
            <a:r>
              <a:rPr lang="en-US" b="1" dirty="0">
                <a:solidFill>
                  <a:srgbClr val="1E1860"/>
                </a:solidFill>
                <a:latin typeface="Century Gothic" charset="0"/>
                <a:ea typeface="Century Gothic" charset="0"/>
                <a:cs typeface="Century Gothic" charset="0"/>
              </a:rPr>
              <a:t>Orphans and Vulnerable Children </a:t>
            </a:r>
          </a:p>
          <a:p>
            <a:pPr marL="12700">
              <a:lnSpc>
                <a:spcPts val="2250"/>
              </a:lnSpc>
            </a:pPr>
            <a:r>
              <a:rPr lang="en-US" b="1" dirty="0">
                <a:solidFill>
                  <a:srgbClr val="1E1860"/>
                </a:solidFill>
                <a:latin typeface="Century Gothic" charset="0"/>
                <a:ea typeface="Century Gothic" charset="0"/>
                <a:cs typeface="Century Gothic" charset="0"/>
              </a:rPr>
              <a:t>Monitoring, Evaluation and Reporting (MER) Indicators</a:t>
            </a:r>
          </a:p>
          <a:p>
            <a:pPr marL="12700">
              <a:lnSpc>
                <a:spcPts val="2250"/>
              </a:lnSpc>
            </a:pPr>
            <a:r>
              <a:rPr lang="en-US" dirty="0">
                <a:solidFill>
                  <a:srgbClr val="1E1860"/>
                </a:solidFill>
                <a:latin typeface="Century Gothic" charset="0"/>
                <a:ea typeface="Century Gothic" charset="0"/>
                <a:cs typeface="Century Gothic" charset="0"/>
              </a:rPr>
              <a:t>Implementing Partner Training</a:t>
            </a:r>
          </a:p>
          <a:p>
            <a:pPr marL="12700">
              <a:lnSpc>
                <a:spcPts val="2250"/>
              </a:lnSpc>
            </a:pPr>
            <a:r>
              <a:rPr lang="en-US" dirty="0" smtClean="0">
                <a:solidFill>
                  <a:srgbClr val="1E1860"/>
                </a:solidFill>
                <a:latin typeface="Century Gothic" charset="0"/>
                <a:ea typeface="Century Gothic" charset="0"/>
                <a:cs typeface="Century Gothic" charset="0"/>
              </a:rPr>
              <a:t>December </a:t>
            </a:r>
            <a:r>
              <a:rPr lang="en-US" dirty="0">
                <a:solidFill>
                  <a:srgbClr val="1E1860"/>
                </a:solidFill>
                <a:latin typeface="Century Gothic" charset="0"/>
                <a:ea typeface="Century Gothic" charset="0"/>
                <a:cs typeface="Century Gothic" charset="0"/>
              </a:rPr>
              <a:t>2018</a:t>
            </a:r>
          </a:p>
          <a:p>
            <a:pPr>
              <a:lnSpc>
                <a:spcPct val="100000"/>
              </a:lnSpc>
              <a:spcBef>
                <a:spcPts val="45"/>
              </a:spcBef>
            </a:pPr>
            <a:endParaRPr lang="en-US" dirty="0">
              <a:solidFill>
                <a:srgbClr val="1E1860"/>
              </a:solidFill>
              <a:latin typeface="Century Gothic" charset="0"/>
              <a:ea typeface="Century Gothic" charset="0"/>
              <a:cs typeface="Century Gothic" charset="0"/>
            </a:endParaRPr>
          </a:p>
        </p:txBody>
      </p:sp>
    </p:spTree>
    <p:extLst>
      <p:ext uri="{BB962C8B-B14F-4D97-AF65-F5344CB8AC3E}">
        <p14:creationId xmlns:p14="http://schemas.microsoft.com/office/powerpoint/2010/main" val="1152991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Healthy</a:t>
            </a:r>
          </a:p>
        </p:txBody>
      </p:sp>
      <p:sp>
        <p:nvSpPr>
          <p:cNvPr id="6" name="Text Placeholder 5"/>
          <p:cNvSpPr>
            <a:spLocks noGrp="1"/>
          </p:cNvSpPr>
          <p:nvPr>
            <p:ph type="body" sz="quarter" idx="10"/>
          </p:nvPr>
        </p:nvSpPr>
        <p:spPr>
          <a:xfrm>
            <a:off x="561845" y="2702610"/>
            <a:ext cx="8124955" cy="4612590"/>
          </a:xfrm>
        </p:spPr>
        <p:txBody>
          <a:bodyPr/>
          <a:lstStyle/>
          <a:p>
            <a:pPr lvl="1">
              <a:spcAft>
                <a:spcPts val="1200"/>
              </a:spcAft>
            </a:pPr>
            <a:endParaRPr lang="en-US" dirty="0"/>
          </a:p>
          <a:p>
            <a:pPr marL="800100" lvl="1" indent="-342900">
              <a:spcAft>
                <a:spcPts val="1200"/>
              </a:spcAft>
              <a:buFont typeface="Arial" charset="0"/>
              <a:buChar char="•"/>
            </a:pPr>
            <a:endParaRPr lang="en-US" dirty="0"/>
          </a:p>
        </p:txBody>
      </p:sp>
      <p:sp>
        <p:nvSpPr>
          <p:cNvPr id="7" name="Text Placeholder 6"/>
          <p:cNvSpPr>
            <a:spLocks noGrp="1"/>
          </p:cNvSpPr>
          <p:nvPr>
            <p:ph type="body" sz="quarter" idx="11"/>
          </p:nvPr>
        </p:nvSpPr>
        <p:spPr>
          <a:xfrm>
            <a:off x="561844" y="1091205"/>
            <a:ext cx="9344155" cy="837214"/>
          </a:xfrm>
        </p:spPr>
        <p:txBody>
          <a:bodyPr/>
          <a:lstStyle/>
          <a:p>
            <a:pPr lvl="0"/>
            <a:r>
              <a:rPr lang="en-US" sz="3600" dirty="0"/>
              <a:t>Known HIV status (or test not required)</a:t>
            </a:r>
          </a:p>
        </p:txBody>
      </p:sp>
      <p:sp>
        <p:nvSpPr>
          <p:cNvPr id="8" name="Text Placeholder 5">
            <a:extLst>
              <a:ext uri="{FF2B5EF4-FFF2-40B4-BE49-F238E27FC236}">
                <a16:creationId xmlns="" xmlns:a16="http://schemas.microsoft.com/office/drawing/2014/main" id="{8FDDF557-8E93-48AB-BEA1-A72D497BAB37}"/>
              </a:ext>
            </a:extLst>
          </p:cNvPr>
          <p:cNvSpPr txBox="1">
            <a:spLocks/>
          </p:cNvSpPr>
          <p:nvPr/>
        </p:nvSpPr>
        <p:spPr>
          <a:xfrm>
            <a:off x="685800" y="2286000"/>
            <a:ext cx="8686800" cy="4648200"/>
          </a:xfrm>
          <a:prstGeom prst="rect">
            <a:avLst/>
          </a:prstGeom>
        </p:spPr>
        <p:txBody>
          <a:bodyPr/>
          <a:lstStyle>
            <a:lvl1pPr marL="0" eaLnBrk="1" hangingPunct="1">
              <a:defRPr sz="2800">
                <a:solidFill>
                  <a:schemeClr val="tx1"/>
                </a:solidFill>
                <a:latin typeface="Century Gothic" charset="0"/>
                <a:ea typeface="Century Gothic" charset="0"/>
                <a:cs typeface="Century Gothic" charset="0"/>
              </a:defRPr>
            </a:lvl1pPr>
            <a:lvl2pPr marL="457200" eaLnBrk="1" hangingPunct="1">
              <a:defRPr sz="2400">
                <a:solidFill>
                  <a:schemeClr val="tx1"/>
                </a:solidFill>
                <a:latin typeface="Century Gothic" charset="0"/>
                <a:ea typeface="Century Gothic" charset="0"/>
                <a:cs typeface="Century Gothic" charset="0"/>
              </a:defRPr>
            </a:lvl2pPr>
            <a:lvl3pPr marL="914400" eaLnBrk="1" hangingPunct="1">
              <a:defRPr sz="2000">
                <a:solidFill>
                  <a:schemeClr val="tx1"/>
                </a:solidFill>
                <a:latin typeface="Century Gothic" charset="0"/>
                <a:ea typeface="Century Gothic" charset="0"/>
                <a:cs typeface="Century Gothic" charset="0"/>
              </a:defRPr>
            </a:lvl3pPr>
            <a:lvl4pPr marL="1371600" eaLnBrk="1" hangingPunct="1">
              <a:defRPr>
                <a:solidFill>
                  <a:schemeClr val="tx1"/>
                </a:solidFill>
                <a:latin typeface="Century Gothic" charset="0"/>
                <a:ea typeface="Century Gothic" charset="0"/>
                <a:cs typeface="Century Gothic" charset="0"/>
              </a:defRPr>
            </a:lvl4pPr>
            <a:lvl5pPr marL="1828800" eaLnBrk="1" hangingPunct="1">
              <a:defRPr>
                <a:solidFill>
                  <a:schemeClr val="tx1"/>
                </a:solidFill>
                <a:latin typeface="Futura LT Pro Book" panose="020B0502020204020303" pitchFamily="34" charset="0"/>
                <a:ea typeface="+mn-ea"/>
                <a:cs typeface="+mn-cs"/>
              </a:defRPr>
            </a:lvl5pPr>
            <a:lvl6pPr marL="2286000" eaLnBrk="1" hangingPunct="1">
              <a:defRPr>
                <a:latin typeface="+mn-lt"/>
                <a:ea typeface="+mn-ea"/>
                <a:cs typeface="+mn-cs"/>
              </a:defRPr>
            </a:lvl6pPr>
            <a:lvl7pPr marL="2743200" eaLnBrk="1" hangingPunct="1">
              <a:defRPr>
                <a:latin typeface="+mn-lt"/>
                <a:ea typeface="+mn-ea"/>
                <a:cs typeface="+mn-cs"/>
              </a:defRPr>
            </a:lvl7pPr>
            <a:lvl8pPr marL="3200400" eaLnBrk="1" hangingPunct="1">
              <a:defRPr>
                <a:latin typeface="+mn-lt"/>
                <a:ea typeface="+mn-ea"/>
                <a:cs typeface="+mn-cs"/>
              </a:defRPr>
            </a:lvl8pPr>
            <a:lvl9pPr marL="3657600" eaLnBrk="1" hangingPunct="1">
              <a:defRPr>
                <a:latin typeface="+mn-lt"/>
                <a:ea typeface="+mn-ea"/>
                <a:cs typeface="+mn-cs"/>
              </a:defRPr>
            </a:lvl9pPr>
          </a:lstStyle>
          <a:p>
            <a:pPr marL="0" lvl="2">
              <a:spcAft>
                <a:spcPts val="1200"/>
              </a:spcAft>
            </a:pPr>
            <a:r>
              <a:rPr lang="en-US" sz="2800" kern="0" dirty="0"/>
              <a:t>1.1. </a:t>
            </a:r>
            <a:r>
              <a:rPr lang="en-US" sz="2800" kern="0"/>
              <a:t>Increase knowledge of HIV status</a:t>
            </a:r>
            <a:endParaRPr lang="en-US" sz="2800" kern="0" dirty="0"/>
          </a:p>
          <a:p>
            <a:pPr marL="0" lvl="2">
              <a:spcAft>
                <a:spcPts val="1200"/>
              </a:spcAft>
            </a:pPr>
            <a:endParaRPr lang="en-US" sz="2800" kern="0" dirty="0"/>
          </a:p>
          <a:p>
            <a:pPr lvl="2">
              <a:spcAft>
                <a:spcPts val="1200"/>
              </a:spcAft>
            </a:pPr>
            <a:r>
              <a:rPr lang="en-US" sz="2800" kern="0" dirty="0"/>
              <a:t>1.1.1. </a:t>
            </a:r>
            <a:r>
              <a:rPr lang="en-US" sz="2800" dirty="0"/>
              <a:t>All children, adolescents, and caregivers in the household have known HIV status or a test is not required based on risk assessment </a:t>
            </a:r>
            <a:endParaRPr lang="en-US" sz="2800" kern="0" dirty="0"/>
          </a:p>
        </p:txBody>
      </p:sp>
      <p:sp>
        <p:nvSpPr>
          <p:cNvPr id="9" name="Rectangle 8">
            <a:extLst>
              <a:ext uri="{FF2B5EF4-FFF2-40B4-BE49-F238E27FC236}">
                <a16:creationId xmlns="" xmlns:a16="http://schemas.microsoft.com/office/drawing/2014/main" id="{B1FF76B4-8C66-4838-8BC9-CFB3DE71A560}"/>
              </a:ext>
            </a:extLst>
          </p:cNvPr>
          <p:cNvSpPr/>
          <p:nvPr/>
        </p:nvSpPr>
        <p:spPr>
          <a:xfrm>
            <a:off x="5029200" y="6934200"/>
            <a:ext cx="4571999" cy="646331"/>
          </a:xfrm>
          <a:prstGeom prst="rect">
            <a:avLst/>
          </a:prstGeom>
        </p:spPr>
        <p:txBody>
          <a:bodyPr wrap="square">
            <a:spAutoFit/>
          </a:bodyPr>
          <a:lstStyle/>
          <a:p>
            <a:pPr algn="r">
              <a:lnSpc>
                <a:spcPct val="90000"/>
              </a:lnSpc>
              <a:spcBef>
                <a:spcPts val="1000"/>
              </a:spcBef>
            </a:pPr>
            <a:r>
              <a:rPr lang="en-US" sz="2000" dirty="0">
                <a:solidFill>
                  <a:srgbClr val="008C84"/>
                </a:solidFill>
                <a:latin typeface="Century Gothic" panose="020B0502020202020204" pitchFamily="34" charset="0"/>
              </a:rPr>
              <a:t>Disclosure of HIV test results </a:t>
            </a:r>
            <a:r>
              <a:rPr lang="en-US" sz="2000">
                <a:solidFill>
                  <a:srgbClr val="008C84"/>
                </a:solidFill>
                <a:latin typeface="Century Gothic" panose="020B0502020202020204" pitchFamily="34" charset="0"/>
              </a:rPr>
              <a:t>to the IP is </a:t>
            </a:r>
            <a:r>
              <a:rPr lang="en-US" sz="2000" dirty="0">
                <a:solidFill>
                  <a:srgbClr val="008C84"/>
                </a:solidFill>
                <a:latin typeface="Century Gothic" panose="020B0502020202020204" pitchFamily="34" charset="0"/>
              </a:rPr>
              <a:t>required to meet this benchmark. </a:t>
            </a:r>
          </a:p>
        </p:txBody>
      </p:sp>
      <p:pic>
        <p:nvPicPr>
          <p:cNvPr id="10" name="Graphic 7" descr="Stars">
            <a:extLst>
              <a:ext uri="{FF2B5EF4-FFF2-40B4-BE49-F238E27FC236}">
                <a16:creationId xmlns="" xmlns:a16="http://schemas.microsoft.com/office/drawing/2014/main" id="{BAB28FEB-DC1F-4F76-95D5-584813F6F354}"/>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 xmlns:asvg="http://schemas.microsoft.com/office/drawing/2016/SVG/main" r:embed="rId4"/>
              </a:ext>
            </a:extLst>
          </a:blip>
          <a:stretch>
            <a:fillRect/>
          </a:stretch>
        </p:blipFill>
        <p:spPr>
          <a:xfrm>
            <a:off x="4114800" y="6629400"/>
            <a:ext cx="914400" cy="914400"/>
          </a:xfrm>
          <a:prstGeom prst="rect">
            <a:avLst/>
          </a:prstGeom>
        </p:spPr>
      </p:pic>
      <p:sp>
        <p:nvSpPr>
          <p:cNvPr id="2" name="Slide Number Placeholder 1">
            <a:extLst>
              <a:ext uri="{FF2B5EF4-FFF2-40B4-BE49-F238E27FC236}">
                <a16:creationId xmlns="" xmlns:a16="http://schemas.microsoft.com/office/drawing/2014/main" id="{2A8FEE10-2DDA-4511-B808-205C0B670A24}"/>
              </a:ext>
            </a:extLst>
          </p:cNvPr>
          <p:cNvSpPr>
            <a:spLocks noGrp="1"/>
          </p:cNvSpPr>
          <p:nvPr>
            <p:ph type="sldNum" sz="quarter" idx="12"/>
          </p:nvPr>
        </p:nvSpPr>
        <p:spPr/>
        <p:txBody>
          <a:bodyPr/>
          <a:lstStyle/>
          <a:p>
            <a:fld id="{52B23DFF-27CB-47C7-970B-07B9B8ADB3CC}" type="slidenum">
              <a:rPr lang="en-US" smtClean="0"/>
              <a:t>10</a:t>
            </a:fld>
            <a:endParaRPr lang="en-US"/>
          </a:p>
        </p:txBody>
      </p:sp>
    </p:spTree>
    <p:extLst>
      <p:ext uri="{BB962C8B-B14F-4D97-AF65-F5344CB8AC3E}">
        <p14:creationId xmlns:p14="http://schemas.microsoft.com/office/powerpoint/2010/main" val="196056985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Healthy</a:t>
            </a:r>
          </a:p>
        </p:txBody>
      </p:sp>
      <p:sp>
        <p:nvSpPr>
          <p:cNvPr id="7" name="Text Placeholder 6"/>
          <p:cNvSpPr>
            <a:spLocks noGrp="1"/>
          </p:cNvSpPr>
          <p:nvPr>
            <p:ph type="body" sz="quarter" idx="11"/>
          </p:nvPr>
        </p:nvSpPr>
        <p:spPr>
          <a:xfrm>
            <a:off x="561844" y="1091205"/>
            <a:ext cx="9344155" cy="837214"/>
          </a:xfrm>
        </p:spPr>
        <p:txBody>
          <a:bodyPr/>
          <a:lstStyle/>
          <a:p>
            <a:pPr lvl="0"/>
            <a:r>
              <a:rPr lang="en-US" sz="3600" dirty="0"/>
              <a:t>Virally suppressed: Option (a)</a:t>
            </a:r>
            <a:endParaRPr lang="en-US" sz="3600" dirty="0">
              <a:solidFill>
                <a:srgbClr val="FF0000"/>
              </a:solidFill>
            </a:endParaRPr>
          </a:p>
        </p:txBody>
      </p:sp>
      <p:sp>
        <p:nvSpPr>
          <p:cNvPr id="8" name="Text Placeholder 5">
            <a:extLst>
              <a:ext uri="{FF2B5EF4-FFF2-40B4-BE49-F238E27FC236}">
                <a16:creationId xmlns="" xmlns:a16="http://schemas.microsoft.com/office/drawing/2014/main" id="{8FDDF557-8E93-48AB-BEA1-A72D497BAB37}"/>
              </a:ext>
            </a:extLst>
          </p:cNvPr>
          <p:cNvSpPr txBox="1">
            <a:spLocks/>
          </p:cNvSpPr>
          <p:nvPr/>
        </p:nvSpPr>
        <p:spPr>
          <a:xfrm>
            <a:off x="685800" y="2286000"/>
            <a:ext cx="8686800" cy="4038600"/>
          </a:xfrm>
          <a:prstGeom prst="rect">
            <a:avLst/>
          </a:prstGeom>
        </p:spPr>
        <p:txBody>
          <a:bodyPr/>
          <a:lstStyle>
            <a:lvl1pPr marL="0" eaLnBrk="1" hangingPunct="1">
              <a:defRPr sz="2800">
                <a:solidFill>
                  <a:schemeClr val="tx1"/>
                </a:solidFill>
                <a:latin typeface="Century Gothic" charset="0"/>
                <a:ea typeface="Century Gothic" charset="0"/>
                <a:cs typeface="Century Gothic" charset="0"/>
              </a:defRPr>
            </a:lvl1pPr>
            <a:lvl2pPr marL="457200" eaLnBrk="1" hangingPunct="1">
              <a:defRPr sz="2400">
                <a:solidFill>
                  <a:schemeClr val="tx1"/>
                </a:solidFill>
                <a:latin typeface="Century Gothic" charset="0"/>
                <a:ea typeface="Century Gothic" charset="0"/>
                <a:cs typeface="Century Gothic" charset="0"/>
              </a:defRPr>
            </a:lvl2pPr>
            <a:lvl3pPr marL="914400" eaLnBrk="1" hangingPunct="1">
              <a:defRPr sz="2000">
                <a:solidFill>
                  <a:schemeClr val="tx1"/>
                </a:solidFill>
                <a:latin typeface="Century Gothic" charset="0"/>
                <a:ea typeface="Century Gothic" charset="0"/>
                <a:cs typeface="Century Gothic" charset="0"/>
              </a:defRPr>
            </a:lvl3pPr>
            <a:lvl4pPr marL="1371600" eaLnBrk="1" hangingPunct="1">
              <a:defRPr>
                <a:solidFill>
                  <a:schemeClr val="tx1"/>
                </a:solidFill>
                <a:latin typeface="Century Gothic" charset="0"/>
                <a:ea typeface="Century Gothic" charset="0"/>
                <a:cs typeface="Century Gothic" charset="0"/>
              </a:defRPr>
            </a:lvl4pPr>
            <a:lvl5pPr marL="1828800" eaLnBrk="1" hangingPunct="1">
              <a:defRPr>
                <a:solidFill>
                  <a:schemeClr val="tx1"/>
                </a:solidFill>
                <a:latin typeface="Futura LT Pro Book" panose="020B0502020204020303" pitchFamily="34" charset="0"/>
                <a:ea typeface="+mn-ea"/>
                <a:cs typeface="+mn-cs"/>
              </a:defRPr>
            </a:lvl5pPr>
            <a:lvl6pPr marL="2286000" eaLnBrk="1" hangingPunct="1">
              <a:defRPr>
                <a:latin typeface="+mn-lt"/>
                <a:ea typeface="+mn-ea"/>
                <a:cs typeface="+mn-cs"/>
              </a:defRPr>
            </a:lvl6pPr>
            <a:lvl7pPr marL="2743200" eaLnBrk="1" hangingPunct="1">
              <a:defRPr>
                <a:latin typeface="+mn-lt"/>
                <a:ea typeface="+mn-ea"/>
                <a:cs typeface="+mn-cs"/>
              </a:defRPr>
            </a:lvl7pPr>
            <a:lvl8pPr marL="3200400" eaLnBrk="1" hangingPunct="1">
              <a:defRPr>
                <a:latin typeface="+mn-lt"/>
                <a:ea typeface="+mn-ea"/>
                <a:cs typeface="+mn-cs"/>
              </a:defRPr>
            </a:lvl8pPr>
            <a:lvl9pPr marL="3657600" eaLnBrk="1" hangingPunct="1">
              <a:defRPr>
                <a:latin typeface="+mn-lt"/>
                <a:ea typeface="+mn-ea"/>
                <a:cs typeface="+mn-cs"/>
              </a:defRPr>
            </a:lvl9pPr>
          </a:lstStyle>
          <a:p>
            <a:pPr>
              <a:spcAft>
                <a:spcPts val="1200"/>
              </a:spcAft>
            </a:pPr>
            <a:r>
              <a:rPr lang="en-US" sz="2400" kern="0" dirty="0"/>
              <a:t>1.2. Increase HIV treatment adherence, retention, and viral suppression</a:t>
            </a:r>
          </a:p>
          <a:p>
            <a:pPr>
              <a:spcAft>
                <a:spcPts val="1200"/>
              </a:spcAft>
            </a:pPr>
            <a:endParaRPr lang="en-US" sz="2400" kern="0" dirty="0"/>
          </a:p>
          <a:p>
            <a:pPr marL="914400" lvl="1" indent="-457200">
              <a:spcAft>
                <a:spcPts val="1200"/>
              </a:spcAft>
            </a:pPr>
            <a:r>
              <a:rPr lang="en-US" kern="0" dirty="0"/>
              <a:t>	1.2.1.(a) </a:t>
            </a:r>
            <a:r>
              <a:rPr lang="en-US" dirty="0"/>
              <a:t>All HIV+ children, adolescents, and caregivers in the household with a viral load result documented in the medical record and/or laboratory information systems (LIS) have been virally suppressed for the last 12 months</a:t>
            </a:r>
          </a:p>
          <a:p>
            <a:pPr marL="914400" lvl="1" indent="-457200">
              <a:spcAft>
                <a:spcPts val="1200"/>
              </a:spcAft>
            </a:pPr>
            <a:endParaRPr lang="en-US" dirty="0"/>
          </a:p>
          <a:p>
            <a:pPr marL="0" lvl="2">
              <a:spcAft>
                <a:spcPts val="1200"/>
              </a:spcAft>
            </a:pPr>
            <a:endParaRPr lang="en-US" sz="2400" kern="0" dirty="0"/>
          </a:p>
        </p:txBody>
      </p:sp>
      <p:sp>
        <p:nvSpPr>
          <p:cNvPr id="2" name="Rectangle 1">
            <a:extLst>
              <a:ext uri="{FF2B5EF4-FFF2-40B4-BE49-F238E27FC236}">
                <a16:creationId xmlns="" xmlns:a16="http://schemas.microsoft.com/office/drawing/2014/main" id="{CC75D23B-4103-4F12-99EB-69A0E1E39E2C}"/>
              </a:ext>
            </a:extLst>
          </p:cNvPr>
          <p:cNvSpPr/>
          <p:nvPr/>
        </p:nvSpPr>
        <p:spPr>
          <a:xfrm>
            <a:off x="2286000" y="6858000"/>
            <a:ext cx="7239000" cy="646331"/>
          </a:xfrm>
          <a:prstGeom prst="rect">
            <a:avLst/>
          </a:prstGeom>
        </p:spPr>
        <p:txBody>
          <a:bodyPr wrap="square">
            <a:spAutoFit/>
          </a:bodyPr>
          <a:lstStyle/>
          <a:p>
            <a:pPr algn="r">
              <a:lnSpc>
                <a:spcPct val="90000"/>
              </a:lnSpc>
            </a:pPr>
            <a:r>
              <a:rPr lang="en-US" sz="2000" dirty="0">
                <a:solidFill>
                  <a:srgbClr val="008C84"/>
                </a:solidFill>
                <a:latin typeface="Century Gothic" panose="020B0502020202020204" pitchFamily="34" charset="0"/>
              </a:rPr>
              <a:t>Beneficiaries whose earliest viral load test result was </a:t>
            </a:r>
          </a:p>
          <a:p>
            <a:pPr algn="r">
              <a:lnSpc>
                <a:spcPct val="90000"/>
              </a:lnSpc>
            </a:pPr>
            <a:r>
              <a:rPr lang="en-US" sz="2000" dirty="0">
                <a:solidFill>
                  <a:srgbClr val="008C84"/>
                </a:solidFill>
                <a:latin typeface="Century Gothic" panose="020B0502020202020204" pitchFamily="34" charset="0"/>
              </a:rPr>
              <a:t>&lt;12 months ago are ineligible to meet this benchmark.</a:t>
            </a:r>
          </a:p>
        </p:txBody>
      </p:sp>
      <p:pic>
        <p:nvPicPr>
          <p:cNvPr id="6" name="Graphic 7" descr="Stars">
            <a:extLst>
              <a:ext uri="{FF2B5EF4-FFF2-40B4-BE49-F238E27FC236}">
                <a16:creationId xmlns="" xmlns:a16="http://schemas.microsoft.com/office/drawing/2014/main" id="{686DBB6F-A8EB-42AC-91DF-36284A62319C}"/>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 xmlns:asvg="http://schemas.microsoft.com/office/drawing/2016/SVG/main" r:embed="rId4"/>
              </a:ext>
            </a:extLst>
          </a:blip>
          <a:stretch>
            <a:fillRect/>
          </a:stretch>
        </p:blipFill>
        <p:spPr>
          <a:xfrm>
            <a:off x="1905000" y="6553200"/>
            <a:ext cx="914400" cy="914400"/>
          </a:xfrm>
          <a:prstGeom prst="rect">
            <a:avLst/>
          </a:prstGeom>
        </p:spPr>
      </p:pic>
      <p:sp>
        <p:nvSpPr>
          <p:cNvPr id="3" name="Slide Number Placeholder 2">
            <a:extLst>
              <a:ext uri="{FF2B5EF4-FFF2-40B4-BE49-F238E27FC236}">
                <a16:creationId xmlns="" xmlns:a16="http://schemas.microsoft.com/office/drawing/2014/main" id="{F6C0B44F-2779-4785-97F9-561F9056B072}"/>
              </a:ext>
            </a:extLst>
          </p:cNvPr>
          <p:cNvSpPr>
            <a:spLocks noGrp="1"/>
          </p:cNvSpPr>
          <p:nvPr>
            <p:ph type="sldNum" sz="quarter" idx="12"/>
          </p:nvPr>
        </p:nvSpPr>
        <p:spPr/>
        <p:txBody>
          <a:bodyPr/>
          <a:lstStyle/>
          <a:p>
            <a:fld id="{52B23DFF-27CB-47C7-970B-07B9B8ADB3CC}" type="slidenum">
              <a:rPr lang="en-US" smtClean="0"/>
              <a:t>11</a:t>
            </a:fld>
            <a:endParaRPr lang="en-US" dirty="0"/>
          </a:p>
        </p:txBody>
      </p:sp>
    </p:spTree>
    <p:extLst>
      <p:ext uri="{BB962C8B-B14F-4D97-AF65-F5344CB8AC3E}">
        <p14:creationId xmlns:p14="http://schemas.microsoft.com/office/powerpoint/2010/main" val="54224047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Healthy</a:t>
            </a:r>
          </a:p>
        </p:txBody>
      </p:sp>
      <p:sp>
        <p:nvSpPr>
          <p:cNvPr id="7" name="Text Placeholder 6"/>
          <p:cNvSpPr>
            <a:spLocks noGrp="1"/>
          </p:cNvSpPr>
          <p:nvPr>
            <p:ph type="body" sz="quarter" idx="11"/>
          </p:nvPr>
        </p:nvSpPr>
        <p:spPr>
          <a:xfrm>
            <a:off x="561844" y="1091205"/>
            <a:ext cx="9344155" cy="837214"/>
          </a:xfrm>
        </p:spPr>
        <p:txBody>
          <a:bodyPr/>
          <a:lstStyle/>
          <a:p>
            <a:pPr lvl="0"/>
            <a:r>
              <a:rPr lang="en-US" sz="3600" dirty="0"/>
              <a:t>Virally suppressed: Option (b)</a:t>
            </a:r>
          </a:p>
          <a:p>
            <a:pPr lvl="0"/>
            <a:r>
              <a:rPr lang="en-US" sz="2400" i="1" dirty="0">
                <a:solidFill>
                  <a:schemeClr val="tx1"/>
                </a:solidFill>
              </a:rPr>
              <a:t>Use in place of 1.2.1. if viral load testing or viral load testing results are unavailable at clinic treating HIV+ beneficiaries</a:t>
            </a:r>
          </a:p>
        </p:txBody>
      </p:sp>
      <p:sp>
        <p:nvSpPr>
          <p:cNvPr id="8" name="Text Placeholder 5">
            <a:extLst>
              <a:ext uri="{FF2B5EF4-FFF2-40B4-BE49-F238E27FC236}">
                <a16:creationId xmlns="" xmlns:a16="http://schemas.microsoft.com/office/drawing/2014/main" id="{8FDDF557-8E93-48AB-BEA1-A72D497BAB37}"/>
              </a:ext>
            </a:extLst>
          </p:cNvPr>
          <p:cNvSpPr txBox="1">
            <a:spLocks/>
          </p:cNvSpPr>
          <p:nvPr/>
        </p:nvSpPr>
        <p:spPr>
          <a:xfrm>
            <a:off x="685800" y="2743200"/>
            <a:ext cx="8686800" cy="3505200"/>
          </a:xfrm>
          <a:prstGeom prst="rect">
            <a:avLst/>
          </a:prstGeom>
        </p:spPr>
        <p:txBody>
          <a:bodyPr/>
          <a:lstStyle>
            <a:lvl1pPr marL="0" eaLnBrk="1" hangingPunct="1">
              <a:defRPr sz="2800">
                <a:solidFill>
                  <a:schemeClr val="tx1"/>
                </a:solidFill>
                <a:latin typeface="Century Gothic" charset="0"/>
                <a:ea typeface="Century Gothic" charset="0"/>
                <a:cs typeface="Century Gothic" charset="0"/>
              </a:defRPr>
            </a:lvl1pPr>
            <a:lvl2pPr marL="457200" eaLnBrk="1" hangingPunct="1">
              <a:defRPr sz="2400">
                <a:solidFill>
                  <a:schemeClr val="tx1"/>
                </a:solidFill>
                <a:latin typeface="Century Gothic" charset="0"/>
                <a:ea typeface="Century Gothic" charset="0"/>
                <a:cs typeface="Century Gothic" charset="0"/>
              </a:defRPr>
            </a:lvl2pPr>
            <a:lvl3pPr marL="914400" eaLnBrk="1" hangingPunct="1">
              <a:defRPr sz="2000">
                <a:solidFill>
                  <a:schemeClr val="tx1"/>
                </a:solidFill>
                <a:latin typeface="Century Gothic" charset="0"/>
                <a:ea typeface="Century Gothic" charset="0"/>
                <a:cs typeface="Century Gothic" charset="0"/>
              </a:defRPr>
            </a:lvl3pPr>
            <a:lvl4pPr marL="1371600" eaLnBrk="1" hangingPunct="1">
              <a:defRPr>
                <a:solidFill>
                  <a:schemeClr val="tx1"/>
                </a:solidFill>
                <a:latin typeface="Century Gothic" charset="0"/>
                <a:ea typeface="Century Gothic" charset="0"/>
                <a:cs typeface="Century Gothic" charset="0"/>
              </a:defRPr>
            </a:lvl4pPr>
            <a:lvl5pPr marL="1828800" eaLnBrk="1" hangingPunct="1">
              <a:defRPr>
                <a:solidFill>
                  <a:schemeClr val="tx1"/>
                </a:solidFill>
                <a:latin typeface="Futura LT Pro Book" panose="020B0502020204020303" pitchFamily="34" charset="0"/>
                <a:ea typeface="+mn-ea"/>
                <a:cs typeface="+mn-cs"/>
              </a:defRPr>
            </a:lvl5pPr>
            <a:lvl6pPr marL="2286000" eaLnBrk="1" hangingPunct="1">
              <a:defRPr>
                <a:latin typeface="+mn-lt"/>
                <a:ea typeface="+mn-ea"/>
                <a:cs typeface="+mn-cs"/>
              </a:defRPr>
            </a:lvl6pPr>
            <a:lvl7pPr marL="2743200" eaLnBrk="1" hangingPunct="1">
              <a:defRPr>
                <a:latin typeface="+mn-lt"/>
                <a:ea typeface="+mn-ea"/>
                <a:cs typeface="+mn-cs"/>
              </a:defRPr>
            </a:lvl7pPr>
            <a:lvl8pPr marL="3200400" eaLnBrk="1" hangingPunct="1">
              <a:defRPr>
                <a:latin typeface="+mn-lt"/>
                <a:ea typeface="+mn-ea"/>
                <a:cs typeface="+mn-cs"/>
              </a:defRPr>
            </a:lvl8pPr>
            <a:lvl9pPr marL="3657600" eaLnBrk="1" hangingPunct="1">
              <a:defRPr>
                <a:latin typeface="+mn-lt"/>
                <a:ea typeface="+mn-ea"/>
                <a:cs typeface="+mn-cs"/>
              </a:defRPr>
            </a:lvl9pPr>
          </a:lstStyle>
          <a:p>
            <a:pPr>
              <a:spcAft>
                <a:spcPts val="1200"/>
              </a:spcAft>
            </a:pPr>
            <a:r>
              <a:rPr lang="en-US" sz="2400" kern="0" dirty="0"/>
              <a:t>1.2. Increase HIV treatment adherence, retention, and viral suppression</a:t>
            </a:r>
          </a:p>
          <a:p>
            <a:pPr>
              <a:spcAft>
                <a:spcPts val="1200"/>
              </a:spcAft>
            </a:pPr>
            <a:endParaRPr lang="en-US" sz="2400" kern="0" dirty="0"/>
          </a:p>
          <a:p>
            <a:pPr lvl="2">
              <a:spcAft>
                <a:spcPts val="1200"/>
              </a:spcAft>
            </a:pPr>
            <a:r>
              <a:rPr lang="en-US" sz="2400" kern="0" dirty="0"/>
              <a:t>1.2.1.(b) </a:t>
            </a:r>
            <a:r>
              <a:rPr lang="en-US" sz="2400" dirty="0"/>
              <a:t>All HIV+ children, adolescents, and caregivers in the household have adhered to treatment for 12 months after initiation of antiretroviral therapy</a:t>
            </a:r>
          </a:p>
          <a:p>
            <a:pPr lvl="2">
              <a:spcAft>
                <a:spcPts val="1200"/>
              </a:spcAft>
            </a:pPr>
            <a:endParaRPr lang="en-US" sz="2400" dirty="0">
              <a:solidFill>
                <a:srgbClr val="1E1860"/>
              </a:solidFill>
            </a:endParaRPr>
          </a:p>
        </p:txBody>
      </p:sp>
      <p:sp>
        <p:nvSpPr>
          <p:cNvPr id="2" name="Rectangle 1">
            <a:extLst>
              <a:ext uri="{FF2B5EF4-FFF2-40B4-BE49-F238E27FC236}">
                <a16:creationId xmlns="" xmlns:a16="http://schemas.microsoft.com/office/drawing/2014/main" id="{0C32CEC0-BE02-454C-8DED-5A40AD3261D8}"/>
              </a:ext>
            </a:extLst>
          </p:cNvPr>
          <p:cNvSpPr/>
          <p:nvPr/>
        </p:nvSpPr>
        <p:spPr>
          <a:xfrm>
            <a:off x="1905000" y="6555349"/>
            <a:ext cx="7620000" cy="1015663"/>
          </a:xfrm>
          <a:prstGeom prst="rect">
            <a:avLst/>
          </a:prstGeom>
        </p:spPr>
        <p:txBody>
          <a:bodyPr wrap="square">
            <a:spAutoFit/>
          </a:bodyPr>
          <a:lstStyle/>
          <a:p>
            <a:pPr marL="0" lvl="2" algn="r"/>
            <a:r>
              <a:rPr lang="en-US" sz="2000" dirty="0">
                <a:solidFill>
                  <a:srgbClr val="008C84"/>
                </a:solidFill>
                <a:latin typeface="Century Gothic" panose="020B0502020202020204" pitchFamily="34" charset="0"/>
              </a:rPr>
              <a:t>Beneficiaries who initiated ART &lt;12 months ago, and </a:t>
            </a:r>
          </a:p>
          <a:p>
            <a:pPr marL="0" lvl="2" algn="r"/>
            <a:r>
              <a:rPr lang="en-US" sz="2000" dirty="0">
                <a:solidFill>
                  <a:srgbClr val="008C84"/>
                </a:solidFill>
                <a:latin typeface="Century Gothic" panose="020B0502020202020204" pitchFamily="34" charset="0"/>
              </a:rPr>
              <a:t>those with a break in adherence during the past </a:t>
            </a:r>
          </a:p>
          <a:p>
            <a:pPr marL="0" lvl="2" algn="r"/>
            <a:r>
              <a:rPr lang="en-US" sz="2000" dirty="0">
                <a:solidFill>
                  <a:srgbClr val="008C84"/>
                </a:solidFill>
                <a:latin typeface="Century Gothic" panose="020B0502020202020204" pitchFamily="34" charset="0"/>
              </a:rPr>
              <a:t>12 months, are ineligible to meet this benchmark. </a:t>
            </a:r>
          </a:p>
        </p:txBody>
      </p:sp>
      <p:pic>
        <p:nvPicPr>
          <p:cNvPr id="6" name="Graphic 7" descr="Stars">
            <a:extLst>
              <a:ext uri="{FF2B5EF4-FFF2-40B4-BE49-F238E27FC236}">
                <a16:creationId xmlns="" xmlns:a16="http://schemas.microsoft.com/office/drawing/2014/main" id="{7295D1A3-4CB9-40A1-BD4D-5F127AD38D52}"/>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 xmlns:asvg="http://schemas.microsoft.com/office/drawing/2016/SVG/main" r:embed="rId4"/>
              </a:ext>
            </a:extLst>
          </a:blip>
          <a:stretch>
            <a:fillRect/>
          </a:stretch>
        </p:blipFill>
        <p:spPr>
          <a:xfrm>
            <a:off x="2209800" y="6629400"/>
            <a:ext cx="914400" cy="914400"/>
          </a:xfrm>
          <a:prstGeom prst="rect">
            <a:avLst/>
          </a:prstGeom>
        </p:spPr>
      </p:pic>
      <p:sp>
        <p:nvSpPr>
          <p:cNvPr id="3" name="Slide Number Placeholder 2">
            <a:extLst>
              <a:ext uri="{FF2B5EF4-FFF2-40B4-BE49-F238E27FC236}">
                <a16:creationId xmlns="" xmlns:a16="http://schemas.microsoft.com/office/drawing/2014/main" id="{775AA764-A70A-407E-84AE-CCAA85636E41}"/>
              </a:ext>
            </a:extLst>
          </p:cNvPr>
          <p:cNvSpPr>
            <a:spLocks noGrp="1"/>
          </p:cNvSpPr>
          <p:nvPr>
            <p:ph type="sldNum" sz="quarter" idx="12"/>
          </p:nvPr>
        </p:nvSpPr>
        <p:spPr/>
        <p:txBody>
          <a:bodyPr/>
          <a:lstStyle/>
          <a:p>
            <a:fld id="{52B23DFF-27CB-47C7-970B-07B9B8ADB3CC}" type="slidenum">
              <a:rPr lang="en-US" smtClean="0"/>
              <a:t>12</a:t>
            </a:fld>
            <a:endParaRPr lang="en-US" dirty="0"/>
          </a:p>
        </p:txBody>
      </p:sp>
    </p:spTree>
    <p:extLst>
      <p:ext uri="{BB962C8B-B14F-4D97-AF65-F5344CB8AC3E}">
        <p14:creationId xmlns:p14="http://schemas.microsoft.com/office/powerpoint/2010/main" val="134874885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Healthy</a:t>
            </a:r>
            <a:endParaRPr lang="en-US" dirty="0">
              <a:solidFill>
                <a:srgbClr val="C00000"/>
              </a:solidFill>
            </a:endParaRPr>
          </a:p>
        </p:txBody>
      </p:sp>
      <p:sp>
        <p:nvSpPr>
          <p:cNvPr id="6" name="Text Placeholder 5"/>
          <p:cNvSpPr>
            <a:spLocks noGrp="1"/>
          </p:cNvSpPr>
          <p:nvPr>
            <p:ph type="body" sz="quarter" idx="10"/>
          </p:nvPr>
        </p:nvSpPr>
        <p:spPr>
          <a:xfrm>
            <a:off x="561845" y="2702610"/>
            <a:ext cx="8124955" cy="4612590"/>
          </a:xfrm>
        </p:spPr>
        <p:txBody>
          <a:bodyPr/>
          <a:lstStyle/>
          <a:p>
            <a:pPr lvl="1">
              <a:spcAft>
                <a:spcPts val="1200"/>
              </a:spcAft>
            </a:pPr>
            <a:endParaRPr lang="en-US" dirty="0"/>
          </a:p>
          <a:p>
            <a:pPr marL="800100" lvl="1" indent="-342900">
              <a:spcAft>
                <a:spcPts val="1200"/>
              </a:spcAft>
              <a:buFont typeface="Arial" charset="0"/>
              <a:buChar char="•"/>
            </a:pPr>
            <a:endParaRPr lang="en-US" dirty="0"/>
          </a:p>
        </p:txBody>
      </p:sp>
      <p:sp>
        <p:nvSpPr>
          <p:cNvPr id="7" name="Text Placeholder 6"/>
          <p:cNvSpPr>
            <a:spLocks noGrp="1"/>
          </p:cNvSpPr>
          <p:nvPr>
            <p:ph type="body" sz="quarter" idx="11"/>
          </p:nvPr>
        </p:nvSpPr>
        <p:spPr>
          <a:xfrm>
            <a:off x="561844" y="1091205"/>
            <a:ext cx="9344155" cy="837214"/>
          </a:xfrm>
        </p:spPr>
        <p:txBody>
          <a:bodyPr/>
          <a:lstStyle/>
          <a:p>
            <a:pPr lvl="0"/>
            <a:r>
              <a:rPr lang="en-US" sz="3600" dirty="0"/>
              <a:t>Knowledgeable about HIV prevention </a:t>
            </a:r>
          </a:p>
        </p:txBody>
      </p:sp>
      <p:sp>
        <p:nvSpPr>
          <p:cNvPr id="8" name="Text Placeholder 5">
            <a:extLst>
              <a:ext uri="{FF2B5EF4-FFF2-40B4-BE49-F238E27FC236}">
                <a16:creationId xmlns="" xmlns:a16="http://schemas.microsoft.com/office/drawing/2014/main" id="{8FDDF557-8E93-48AB-BEA1-A72D497BAB37}"/>
              </a:ext>
            </a:extLst>
          </p:cNvPr>
          <p:cNvSpPr txBox="1">
            <a:spLocks/>
          </p:cNvSpPr>
          <p:nvPr/>
        </p:nvSpPr>
        <p:spPr>
          <a:xfrm>
            <a:off x="685800" y="2286000"/>
            <a:ext cx="8686800" cy="4648200"/>
          </a:xfrm>
          <a:prstGeom prst="rect">
            <a:avLst/>
          </a:prstGeom>
        </p:spPr>
        <p:txBody>
          <a:bodyPr/>
          <a:lstStyle>
            <a:lvl1pPr marL="0" eaLnBrk="1" hangingPunct="1">
              <a:defRPr sz="2800">
                <a:solidFill>
                  <a:schemeClr val="tx1"/>
                </a:solidFill>
                <a:latin typeface="Century Gothic" charset="0"/>
                <a:ea typeface="Century Gothic" charset="0"/>
                <a:cs typeface="Century Gothic" charset="0"/>
              </a:defRPr>
            </a:lvl1pPr>
            <a:lvl2pPr marL="457200" eaLnBrk="1" hangingPunct="1">
              <a:defRPr sz="2400">
                <a:solidFill>
                  <a:schemeClr val="tx1"/>
                </a:solidFill>
                <a:latin typeface="Century Gothic" charset="0"/>
                <a:ea typeface="Century Gothic" charset="0"/>
                <a:cs typeface="Century Gothic" charset="0"/>
              </a:defRPr>
            </a:lvl2pPr>
            <a:lvl3pPr marL="914400" eaLnBrk="1" hangingPunct="1">
              <a:defRPr sz="2000">
                <a:solidFill>
                  <a:schemeClr val="tx1"/>
                </a:solidFill>
                <a:latin typeface="Century Gothic" charset="0"/>
                <a:ea typeface="Century Gothic" charset="0"/>
                <a:cs typeface="Century Gothic" charset="0"/>
              </a:defRPr>
            </a:lvl3pPr>
            <a:lvl4pPr marL="1371600" eaLnBrk="1" hangingPunct="1">
              <a:defRPr>
                <a:solidFill>
                  <a:schemeClr val="tx1"/>
                </a:solidFill>
                <a:latin typeface="Century Gothic" charset="0"/>
                <a:ea typeface="Century Gothic" charset="0"/>
                <a:cs typeface="Century Gothic" charset="0"/>
              </a:defRPr>
            </a:lvl4pPr>
            <a:lvl5pPr marL="1828800" eaLnBrk="1" hangingPunct="1">
              <a:defRPr>
                <a:solidFill>
                  <a:schemeClr val="tx1"/>
                </a:solidFill>
                <a:latin typeface="Futura LT Pro Book" panose="020B0502020204020303" pitchFamily="34" charset="0"/>
                <a:ea typeface="+mn-ea"/>
                <a:cs typeface="+mn-cs"/>
              </a:defRPr>
            </a:lvl5pPr>
            <a:lvl6pPr marL="2286000" eaLnBrk="1" hangingPunct="1">
              <a:defRPr>
                <a:latin typeface="+mn-lt"/>
                <a:ea typeface="+mn-ea"/>
                <a:cs typeface="+mn-cs"/>
              </a:defRPr>
            </a:lvl6pPr>
            <a:lvl7pPr marL="2743200" eaLnBrk="1" hangingPunct="1">
              <a:defRPr>
                <a:latin typeface="+mn-lt"/>
                <a:ea typeface="+mn-ea"/>
                <a:cs typeface="+mn-cs"/>
              </a:defRPr>
            </a:lvl7pPr>
            <a:lvl8pPr marL="3200400" eaLnBrk="1" hangingPunct="1">
              <a:defRPr>
                <a:latin typeface="+mn-lt"/>
                <a:ea typeface="+mn-ea"/>
                <a:cs typeface="+mn-cs"/>
              </a:defRPr>
            </a:lvl8pPr>
            <a:lvl9pPr marL="3657600" eaLnBrk="1" hangingPunct="1">
              <a:defRPr>
                <a:latin typeface="+mn-lt"/>
                <a:ea typeface="+mn-ea"/>
                <a:cs typeface="+mn-cs"/>
              </a:defRPr>
            </a:lvl9pPr>
          </a:lstStyle>
          <a:p>
            <a:pPr indent="-457200">
              <a:spcAft>
                <a:spcPts val="1200"/>
              </a:spcAft>
            </a:pPr>
            <a:r>
              <a:rPr lang="en-US" kern="0" dirty="0"/>
              <a:t>1.3. Reduce risk of HIV infection</a:t>
            </a:r>
          </a:p>
          <a:p>
            <a:pPr indent="-457200">
              <a:spcAft>
                <a:spcPts val="1200"/>
              </a:spcAft>
            </a:pPr>
            <a:endParaRPr lang="en-US" kern="0" dirty="0"/>
          </a:p>
          <a:p>
            <a:pPr lvl="2">
              <a:spcAft>
                <a:spcPts val="1200"/>
              </a:spcAft>
            </a:pPr>
            <a:r>
              <a:rPr lang="en-US" sz="2800" kern="0" dirty="0"/>
              <a:t>1.3.1. </a:t>
            </a:r>
            <a:r>
              <a:rPr lang="en-US" sz="2800" dirty="0"/>
              <a:t>All adolescents 10-17 years of age in the household have key knowledge about preventing HIV infection</a:t>
            </a:r>
            <a:endParaRPr lang="en-US" sz="2800" kern="0" dirty="0"/>
          </a:p>
        </p:txBody>
      </p:sp>
      <p:sp>
        <p:nvSpPr>
          <p:cNvPr id="2" name="Slide Number Placeholder 1">
            <a:extLst>
              <a:ext uri="{FF2B5EF4-FFF2-40B4-BE49-F238E27FC236}">
                <a16:creationId xmlns="" xmlns:a16="http://schemas.microsoft.com/office/drawing/2014/main" id="{B8D94043-A8BE-4E9D-A190-D7D75DCB58C2}"/>
              </a:ext>
            </a:extLst>
          </p:cNvPr>
          <p:cNvSpPr>
            <a:spLocks noGrp="1"/>
          </p:cNvSpPr>
          <p:nvPr>
            <p:ph type="sldNum" sz="quarter" idx="12"/>
          </p:nvPr>
        </p:nvSpPr>
        <p:spPr/>
        <p:txBody>
          <a:bodyPr/>
          <a:lstStyle/>
          <a:p>
            <a:fld id="{52B23DFF-27CB-47C7-970B-07B9B8ADB3CC}" type="slidenum">
              <a:rPr lang="en-US" smtClean="0"/>
              <a:t>13</a:t>
            </a:fld>
            <a:endParaRPr lang="en-US"/>
          </a:p>
        </p:txBody>
      </p:sp>
    </p:spTree>
    <p:extLst>
      <p:ext uri="{BB962C8B-B14F-4D97-AF65-F5344CB8AC3E}">
        <p14:creationId xmlns:p14="http://schemas.microsoft.com/office/powerpoint/2010/main" val="166253229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Healthy</a:t>
            </a:r>
          </a:p>
        </p:txBody>
      </p:sp>
      <p:sp>
        <p:nvSpPr>
          <p:cNvPr id="6" name="Text Placeholder 5"/>
          <p:cNvSpPr>
            <a:spLocks noGrp="1"/>
          </p:cNvSpPr>
          <p:nvPr>
            <p:ph type="body" sz="quarter" idx="10"/>
          </p:nvPr>
        </p:nvSpPr>
        <p:spPr>
          <a:xfrm>
            <a:off x="561845" y="2702610"/>
            <a:ext cx="8124955" cy="4612590"/>
          </a:xfrm>
        </p:spPr>
        <p:txBody>
          <a:bodyPr/>
          <a:lstStyle/>
          <a:p>
            <a:pPr lvl="1">
              <a:spcAft>
                <a:spcPts val="1200"/>
              </a:spcAft>
            </a:pPr>
            <a:endParaRPr lang="en-US" dirty="0"/>
          </a:p>
          <a:p>
            <a:pPr marL="800100" lvl="1" indent="-342900">
              <a:spcAft>
                <a:spcPts val="1200"/>
              </a:spcAft>
              <a:buFont typeface="Arial" charset="0"/>
              <a:buChar char="•"/>
            </a:pPr>
            <a:endParaRPr lang="en-US" dirty="0"/>
          </a:p>
        </p:txBody>
      </p:sp>
      <p:sp>
        <p:nvSpPr>
          <p:cNvPr id="7" name="Text Placeholder 6"/>
          <p:cNvSpPr>
            <a:spLocks noGrp="1"/>
          </p:cNvSpPr>
          <p:nvPr>
            <p:ph type="body" sz="quarter" idx="11"/>
          </p:nvPr>
        </p:nvSpPr>
        <p:spPr>
          <a:xfrm>
            <a:off x="561844" y="1091205"/>
            <a:ext cx="9344155" cy="837214"/>
          </a:xfrm>
        </p:spPr>
        <p:txBody>
          <a:bodyPr/>
          <a:lstStyle/>
          <a:p>
            <a:pPr lvl="0"/>
            <a:r>
              <a:rPr lang="en-US" sz="4000" dirty="0"/>
              <a:t>Not malnourished</a:t>
            </a:r>
          </a:p>
        </p:txBody>
      </p:sp>
      <p:sp>
        <p:nvSpPr>
          <p:cNvPr id="8" name="Text Placeholder 5">
            <a:extLst>
              <a:ext uri="{FF2B5EF4-FFF2-40B4-BE49-F238E27FC236}">
                <a16:creationId xmlns="" xmlns:a16="http://schemas.microsoft.com/office/drawing/2014/main" id="{8FDDF557-8E93-48AB-BEA1-A72D497BAB37}"/>
              </a:ext>
            </a:extLst>
          </p:cNvPr>
          <p:cNvSpPr txBox="1">
            <a:spLocks/>
          </p:cNvSpPr>
          <p:nvPr/>
        </p:nvSpPr>
        <p:spPr>
          <a:xfrm>
            <a:off x="685800" y="2286000"/>
            <a:ext cx="8686800" cy="4648200"/>
          </a:xfrm>
          <a:prstGeom prst="rect">
            <a:avLst/>
          </a:prstGeom>
        </p:spPr>
        <p:txBody>
          <a:bodyPr/>
          <a:lstStyle>
            <a:lvl1pPr marL="0" eaLnBrk="1" hangingPunct="1">
              <a:defRPr sz="2800">
                <a:solidFill>
                  <a:schemeClr val="tx1"/>
                </a:solidFill>
                <a:latin typeface="Century Gothic" charset="0"/>
                <a:ea typeface="Century Gothic" charset="0"/>
                <a:cs typeface="Century Gothic" charset="0"/>
              </a:defRPr>
            </a:lvl1pPr>
            <a:lvl2pPr marL="457200" eaLnBrk="1" hangingPunct="1">
              <a:defRPr sz="2400">
                <a:solidFill>
                  <a:schemeClr val="tx1"/>
                </a:solidFill>
                <a:latin typeface="Century Gothic" charset="0"/>
                <a:ea typeface="Century Gothic" charset="0"/>
                <a:cs typeface="Century Gothic" charset="0"/>
              </a:defRPr>
            </a:lvl2pPr>
            <a:lvl3pPr marL="914400" eaLnBrk="1" hangingPunct="1">
              <a:defRPr sz="2000">
                <a:solidFill>
                  <a:schemeClr val="tx1"/>
                </a:solidFill>
                <a:latin typeface="Century Gothic" charset="0"/>
                <a:ea typeface="Century Gothic" charset="0"/>
                <a:cs typeface="Century Gothic" charset="0"/>
              </a:defRPr>
            </a:lvl3pPr>
            <a:lvl4pPr marL="1371600" eaLnBrk="1" hangingPunct="1">
              <a:defRPr>
                <a:solidFill>
                  <a:schemeClr val="tx1"/>
                </a:solidFill>
                <a:latin typeface="Century Gothic" charset="0"/>
                <a:ea typeface="Century Gothic" charset="0"/>
                <a:cs typeface="Century Gothic" charset="0"/>
              </a:defRPr>
            </a:lvl4pPr>
            <a:lvl5pPr marL="1828800" eaLnBrk="1" hangingPunct="1">
              <a:defRPr>
                <a:solidFill>
                  <a:schemeClr val="tx1"/>
                </a:solidFill>
                <a:latin typeface="Futura LT Pro Book" panose="020B0502020204020303" pitchFamily="34" charset="0"/>
                <a:ea typeface="+mn-ea"/>
                <a:cs typeface="+mn-cs"/>
              </a:defRPr>
            </a:lvl5pPr>
            <a:lvl6pPr marL="2286000" eaLnBrk="1" hangingPunct="1">
              <a:defRPr>
                <a:latin typeface="+mn-lt"/>
                <a:ea typeface="+mn-ea"/>
                <a:cs typeface="+mn-cs"/>
              </a:defRPr>
            </a:lvl6pPr>
            <a:lvl7pPr marL="2743200" eaLnBrk="1" hangingPunct="1">
              <a:defRPr>
                <a:latin typeface="+mn-lt"/>
                <a:ea typeface="+mn-ea"/>
                <a:cs typeface="+mn-cs"/>
              </a:defRPr>
            </a:lvl7pPr>
            <a:lvl8pPr marL="3200400" eaLnBrk="1" hangingPunct="1">
              <a:defRPr>
                <a:latin typeface="+mn-lt"/>
                <a:ea typeface="+mn-ea"/>
                <a:cs typeface="+mn-cs"/>
              </a:defRPr>
            </a:lvl8pPr>
            <a:lvl9pPr marL="3657600" eaLnBrk="1" hangingPunct="1">
              <a:defRPr>
                <a:latin typeface="+mn-lt"/>
                <a:ea typeface="+mn-ea"/>
                <a:cs typeface="+mn-cs"/>
              </a:defRPr>
            </a:lvl9pPr>
          </a:lstStyle>
          <a:p>
            <a:pPr marL="0" lvl="2">
              <a:spcAft>
                <a:spcPts val="1200"/>
              </a:spcAft>
            </a:pPr>
            <a:r>
              <a:rPr lang="en-US" sz="2800" kern="0" dirty="0"/>
              <a:t>1.4. Improve development for children &lt;5 years</a:t>
            </a:r>
            <a:r>
              <a:rPr lang="mr-IN" sz="2800" kern="0" dirty="0"/>
              <a:t>–</a:t>
            </a:r>
            <a:r>
              <a:rPr lang="en-US" sz="2800" kern="0" dirty="0">
                <a:solidFill>
                  <a:srgbClr val="C83537"/>
                </a:solidFill>
              </a:rPr>
              <a:t> </a:t>
            </a:r>
            <a:r>
              <a:rPr lang="en-US" sz="2800" kern="0" dirty="0"/>
              <a:t>particularly HIV exposed and infected infants/young children</a:t>
            </a:r>
          </a:p>
          <a:p>
            <a:pPr marL="0" lvl="2">
              <a:spcAft>
                <a:spcPts val="1200"/>
              </a:spcAft>
            </a:pPr>
            <a:endParaRPr lang="en-US" sz="2800" kern="0" dirty="0"/>
          </a:p>
          <a:p>
            <a:pPr lvl="2">
              <a:spcAft>
                <a:spcPts val="1200"/>
              </a:spcAft>
            </a:pPr>
            <a:r>
              <a:rPr lang="en-US" sz="2800" kern="0" dirty="0"/>
              <a:t>1.4.1. </a:t>
            </a:r>
            <a:r>
              <a:rPr lang="en-US" sz="2800" dirty="0"/>
              <a:t>No children &lt;5 years in the household are undernourished</a:t>
            </a:r>
            <a:endParaRPr lang="en-US" sz="2800" kern="0" dirty="0"/>
          </a:p>
        </p:txBody>
      </p:sp>
      <p:grpSp>
        <p:nvGrpSpPr>
          <p:cNvPr id="9" name="Group 8">
            <a:extLst>
              <a:ext uri="{FF2B5EF4-FFF2-40B4-BE49-F238E27FC236}">
                <a16:creationId xmlns="" xmlns:a16="http://schemas.microsoft.com/office/drawing/2014/main" id="{0F52F81C-5BD3-49ED-8B91-2290198C89E7}"/>
              </a:ext>
            </a:extLst>
          </p:cNvPr>
          <p:cNvGrpSpPr/>
          <p:nvPr/>
        </p:nvGrpSpPr>
        <p:grpSpPr>
          <a:xfrm>
            <a:off x="1066800" y="6553200"/>
            <a:ext cx="8429755" cy="914400"/>
            <a:chOff x="1219200" y="6629400"/>
            <a:chExt cx="8429755" cy="914400"/>
          </a:xfrm>
        </p:grpSpPr>
        <p:sp>
          <p:nvSpPr>
            <p:cNvPr id="10" name="Rectangle 9">
              <a:extLst>
                <a:ext uri="{FF2B5EF4-FFF2-40B4-BE49-F238E27FC236}">
                  <a16:creationId xmlns="" xmlns:a16="http://schemas.microsoft.com/office/drawing/2014/main" id="{B1FF76B4-8C66-4838-8BC9-CFB3DE71A560}"/>
                </a:ext>
              </a:extLst>
            </p:cNvPr>
            <p:cNvSpPr/>
            <p:nvPr/>
          </p:nvSpPr>
          <p:spPr>
            <a:xfrm>
              <a:off x="1371600" y="6876038"/>
              <a:ext cx="8277355" cy="646331"/>
            </a:xfrm>
            <a:prstGeom prst="rect">
              <a:avLst/>
            </a:prstGeom>
          </p:spPr>
          <p:txBody>
            <a:bodyPr wrap="square">
              <a:spAutoFit/>
            </a:bodyPr>
            <a:lstStyle/>
            <a:p>
              <a:pPr algn="r">
                <a:lnSpc>
                  <a:spcPct val="90000"/>
                </a:lnSpc>
              </a:pPr>
              <a:r>
                <a:rPr lang="en-US" sz="2000" dirty="0">
                  <a:solidFill>
                    <a:srgbClr val="008C84"/>
                  </a:solidFill>
                  <a:latin typeface="Century Gothic" panose="020B0502020202020204" pitchFamily="34" charset="0"/>
                </a:rPr>
                <a:t>A child’s mid-upper arm circumference (MUAC) and </a:t>
              </a:r>
            </a:p>
            <a:p>
              <a:pPr algn="r">
                <a:lnSpc>
                  <a:spcPct val="90000"/>
                </a:lnSpc>
              </a:pPr>
              <a:r>
                <a:rPr lang="en-US" sz="2000" dirty="0">
                  <a:solidFill>
                    <a:srgbClr val="008C84"/>
                  </a:solidFill>
                  <a:latin typeface="Century Gothic" panose="020B0502020202020204" pitchFamily="34" charset="0"/>
                </a:rPr>
                <a:t>bipedal edema  will be checked by a case or health worker.</a:t>
              </a:r>
            </a:p>
          </p:txBody>
        </p:sp>
        <p:pic>
          <p:nvPicPr>
            <p:cNvPr id="11" name="Graphic 7" descr="Stars">
              <a:extLst>
                <a:ext uri="{FF2B5EF4-FFF2-40B4-BE49-F238E27FC236}">
                  <a16:creationId xmlns="" xmlns:a16="http://schemas.microsoft.com/office/drawing/2014/main" id="{CFE63ADC-4314-4FE1-8F17-9F6B16359DC0}"/>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 xmlns:asvg="http://schemas.microsoft.com/office/drawing/2016/SVG/main" r:embed="rId3"/>
                </a:ext>
              </a:extLst>
            </a:blip>
            <a:stretch>
              <a:fillRect/>
            </a:stretch>
          </p:blipFill>
          <p:spPr>
            <a:xfrm>
              <a:off x="1219200" y="6629400"/>
              <a:ext cx="914400" cy="914400"/>
            </a:xfrm>
            <a:prstGeom prst="rect">
              <a:avLst/>
            </a:prstGeom>
          </p:spPr>
        </p:pic>
      </p:grpSp>
      <p:sp>
        <p:nvSpPr>
          <p:cNvPr id="2" name="Slide Number Placeholder 1">
            <a:extLst>
              <a:ext uri="{FF2B5EF4-FFF2-40B4-BE49-F238E27FC236}">
                <a16:creationId xmlns="" xmlns:a16="http://schemas.microsoft.com/office/drawing/2014/main" id="{EB6CB2A5-440C-4109-A3B5-F2EDDE7D9C8B}"/>
              </a:ext>
            </a:extLst>
          </p:cNvPr>
          <p:cNvSpPr>
            <a:spLocks noGrp="1"/>
          </p:cNvSpPr>
          <p:nvPr>
            <p:ph type="sldNum" sz="quarter" idx="12"/>
          </p:nvPr>
        </p:nvSpPr>
        <p:spPr/>
        <p:txBody>
          <a:bodyPr/>
          <a:lstStyle/>
          <a:p>
            <a:fld id="{52B23DFF-27CB-47C7-970B-07B9B8ADB3CC}" type="slidenum">
              <a:rPr lang="en-US" smtClean="0"/>
              <a:t>14</a:t>
            </a:fld>
            <a:endParaRPr lang="en-US"/>
          </a:p>
        </p:txBody>
      </p:sp>
    </p:spTree>
    <p:extLst>
      <p:ext uri="{BB962C8B-B14F-4D97-AF65-F5344CB8AC3E}">
        <p14:creationId xmlns:p14="http://schemas.microsoft.com/office/powerpoint/2010/main" val="127058456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Stable</a:t>
            </a:r>
          </a:p>
        </p:txBody>
      </p:sp>
      <p:sp>
        <p:nvSpPr>
          <p:cNvPr id="6" name="Text Placeholder 5"/>
          <p:cNvSpPr>
            <a:spLocks noGrp="1"/>
          </p:cNvSpPr>
          <p:nvPr>
            <p:ph type="body" sz="quarter" idx="10"/>
          </p:nvPr>
        </p:nvSpPr>
        <p:spPr>
          <a:xfrm>
            <a:off x="561845" y="2702610"/>
            <a:ext cx="8124955" cy="4612590"/>
          </a:xfrm>
        </p:spPr>
        <p:txBody>
          <a:bodyPr/>
          <a:lstStyle/>
          <a:p>
            <a:pPr lvl="1">
              <a:spcAft>
                <a:spcPts val="1200"/>
              </a:spcAft>
            </a:pPr>
            <a:endParaRPr lang="en-US" dirty="0"/>
          </a:p>
          <a:p>
            <a:pPr marL="800100" lvl="1" indent="-342900">
              <a:spcAft>
                <a:spcPts val="1200"/>
              </a:spcAft>
              <a:buFont typeface="Arial" charset="0"/>
              <a:buChar char="•"/>
            </a:pPr>
            <a:endParaRPr lang="en-US" dirty="0"/>
          </a:p>
        </p:txBody>
      </p:sp>
      <p:sp>
        <p:nvSpPr>
          <p:cNvPr id="7" name="Text Placeholder 6"/>
          <p:cNvSpPr>
            <a:spLocks noGrp="1"/>
          </p:cNvSpPr>
          <p:nvPr>
            <p:ph type="body" sz="quarter" idx="11"/>
          </p:nvPr>
        </p:nvSpPr>
        <p:spPr>
          <a:xfrm>
            <a:off x="561844" y="1091205"/>
            <a:ext cx="9344155" cy="837214"/>
          </a:xfrm>
        </p:spPr>
        <p:txBody>
          <a:bodyPr/>
          <a:lstStyle/>
          <a:p>
            <a:pPr lvl="0"/>
            <a:r>
              <a:rPr lang="en-US" sz="4000" dirty="0"/>
              <a:t>Improved financial stability</a:t>
            </a:r>
          </a:p>
        </p:txBody>
      </p:sp>
      <p:sp>
        <p:nvSpPr>
          <p:cNvPr id="8" name="Text Placeholder 5">
            <a:extLst>
              <a:ext uri="{FF2B5EF4-FFF2-40B4-BE49-F238E27FC236}">
                <a16:creationId xmlns="" xmlns:a16="http://schemas.microsoft.com/office/drawing/2014/main" id="{8FDDF557-8E93-48AB-BEA1-A72D497BAB37}"/>
              </a:ext>
            </a:extLst>
          </p:cNvPr>
          <p:cNvSpPr txBox="1">
            <a:spLocks/>
          </p:cNvSpPr>
          <p:nvPr/>
        </p:nvSpPr>
        <p:spPr>
          <a:xfrm>
            <a:off x="685800" y="2286000"/>
            <a:ext cx="8686800" cy="3810000"/>
          </a:xfrm>
          <a:prstGeom prst="rect">
            <a:avLst/>
          </a:prstGeom>
        </p:spPr>
        <p:txBody>
          <a:bodyPr/>
          <a:lstStyle>
            <a:lvl1pPr marL="0" eaLnBrk="1" hangingPunct="1">
              <a:defRPr sz="2800">
                <a:solidFill>
                  <a:schemeClr val="tx1"/>
                </a:solidFill>
                <a:latin typeface="Century Gothic" charset="0"/>
                <a:ea typeface="Century Gothic" charset="0"/>
                <a:cs typeface="Century Gothic" charset="0"/>
              </a:defRPr>
            </a:lvl1pPr>
            <a:lvl2pPr marL="457200" eaLnBrk="1" hangingPunct="1">
              <a:defRPr sz="2400">
                <a:solidFill>
                  <a:schemeClr val="tx1"/>
                </a:solidFill>
                <a:latin typeface="Century Gothic" charset="0"/>
                <a:ea typeface="Century Gothic" charset="0"/>
                <a:cs typeface="Century Gothic" charset="0"/>
              </a:defRPr>
            </a:lvl2pPr>
            <a:lvl3pPr marL="914400" eaLnBrk="1" hangingPunct="1">
              <a:defRPr sz="2000">
                <a:solidFill>
                  <a:schemeClr val="tx1"/>
                </a:solidFill>
                <a:latin typeface="Century Gothic" charset="0"/>
                <a:ea typeface="Century Gothic" charset="0"/>
                <a:cs typeface="Century Gothic" charset="0"/>
              </a:defRPr>
            </a:lvl3pPr>
            <a:lvl4pPr marL="1371600" eaLnBrk="1" hangingPunct="1">
              <a:defRPr>
                <a:solidFill>
                  <a:schemeClr val="tx1"/>
                </a:solidFill>
                <a:latin typeface="Century Gothic" charset="0"/>
                <a:ea typeface="Century Gothic" charset="0"/>
                <a:cs typeface="Century Gothic" charset="0"/>
              </a:defRPr>
            </a:lvl4pPr>
            <a:lvl5pPr marL="1828800" eaLnBrk="1" hangingPunct="1">
              <a:defRPr>
                <a:solidFill>
                  <a:schemeClr val="tx1"/>
                </a:solidFill>
                <a:latin typeface="Futura LT Pro Book" panose="020B0502020204020303" pitchFamily="34" charset="0"/>
                <a:ea typeface="+mn-ea"/>
                <a:cs typeface="+mn-cs"/>
              </a:defRPr>
            </a:lvl5pPr>
            <a:lvl6pPr marL="2286000" eaLnBrk="1" hangingPunct="1">
              <a:defRPr>
                <a:latin typeface="+mn-lt"/>
                <a:ea typeface="+mn-ea"/>
                <a:cs typeface="+mn-cs"/>
              </a:defRPr>
            </a:lvl6pPr>
            <a:lvl7pPr marL="2743200" eaLnBrk="1" hangingPunct="1">
              <a:defRPr>
                <a:latin typeface="+mn-lt"/>
                <a:ea typeface="+mn-ea"/>
                <a:cs typeface="+mn-cs"/>
              </a:defRPr>
            </a:lvl7pPr>
            <a:lvl8pPr marL="3200400" eaLnBrk="1" hangingPunct="1">
              <a:defRPr>
                <a:latin typeface="+mn-lt"/>
                <a:ea typeface="+mn-ea"/>
                <a:cs typeface="+mn-cs"/>
              </a:defRPr>
            </a:lvl8pPr>
            <a:lvl9pPr marL="3657600" eaLnBrk="1" hangingPunct="1">
              <a:defRPr>
                <a:latin typeface="+mn-lt"/>
                <a:ea typeface="+mn-ea"/>
                <a:cs typeface="+mn-cs"/>
              </a:defRPr>
            </a:lvl9pPr>
          </a:lstStyle>
          <a:p>
            <a:pPr marL="0" lvl="2">
              <a:spcAft>
                <a:spcPts val="1200"/>
              </a:spcAft>
            </a:pPr>
            <a:r>
              <a:rPr lang="en-US" sz="2800" kern="0" dirty="0"/>
              <a:t>2.1. Increase caregiver’s ability to meet important family needs</a:t>
            </a:r>
          </a:p>
          <a:p>
            <a:pPr marL="0" lvl="2">
              <a:spcAft>
                <a:spcPts val="1200"/>
              </a:spcAft>
            </a:pPr>
            <a:endParaRPr lang="en-US" sz="2800" kern="0" dirty="0"/>
          </a:p>
          <a:p>
            <a:pPr lvl="2">
              <a:spcAft>
                <a:spcPts val="1200"/>
              </a:spcAft>
            </a:pPr>
            <a:r>
              <a:rPr lang="en-US" sz="2800" kern="0" dirty="0"/>
              <a:t>2.1.1. </a:t>
            </a:r>
            <a:r>
              <a:rPr lang="en-US" sz="2800" dirty="0"/>
              <a:t>Caregivers are able to access money to pay for school fees and medical costs for children 0−17</a:t>
            </a:r>
          </a:p>
          <a:p>
            <a:pPr lvl="2">
              <a:spcAft>
                <a:spcPts val="1200"/>
              </a:spcAft>
            </a:pPr>
            <a:endParaRPr lang="en-US" sz="2800" kern="0" dirty="0"/>
          </a:p>
        </p:txBody>
      </p:sp>
      <p:sp>
        <p:nvSpPr>
          <p:cNvPr id="2" name="Rectangle 1">
            <a:extLst>
              <a:ext uri="{FF2B5EF4-FFF2-40B4-BE49-F238E27FC236}">
                <a16:creationId xmlns="" xmlns:a16="http://schemas.microsoft.com/office/drawing/2014/main" id="{4C7B1FC9-D187-4F9F-B6EB-2E4BB77F2972}"/>
              </a:ext>
            </a:extLst>
          </p:cNvPr>
          <p:cNvSpPr/>
          <p:nvPr/>
        </p:nvSpPr>
        <p:spPr>
          <a:xfrm>
            <a:off x="1905000" y="6835914"/>
            <a:ext cx="7543800" cy="707886"/>
          </a:xfrm>
          <a:prstGeom prst="rect">
            <a:avLst/>
          </a:prstGeom>
        </p:spPr>
        <p:txBody>
          <a:bodyPr wrap="square">
            <a:spAutoFit/>
          </a:bodyPr>
          <a:lstStyle/>
          <a:p>
            <a:pPr marL="0" lvl="2" algn="r"/>
            <a:r>
              <a:rPr lang="en-US" sz="2000" dirty="0">
                <a:solidFill>
                  <a:srgbClr val="008C84"/>
                </a:solidFill>
                <a:latin typeface="Century Gothic" panose="020B0502020202020204" pitchFamily="34" charset="0"/>
              </a:rPr>
              <a:t>Without selling productive assets (household </a:t>
            </a:r>
          </a:p>
          <a:p>
            <a:pPr marL="0" lvl="2" algn="r"/>
            <a:r>
              <a:rPr lang="en-US" sz="2000" dirty="0">
                <a:solidFill>
                  <a:srgbClr val="008C84"/>
                </a:solidFill>
                <a:latin typeface="Century Gothic" panose="020B0502020202020204" pitchFamily="34" charset="0"/>
              </a:rPr>
              <a:t>possessions that could generate income)</a:t>
            </a:r>
            <a:endParaRPr lang="en-US" sz="2000" kern="0" dirty="0"/>
          </a:p>
        </p:txBody>
      </p:sp>
      <p:pic>
        <p:nvPicPr>
          <p:cNvPr id="9" name="Graphic 7" descr="Stars">
            <a:extLst>
              <a:ext uri="{FF2B5EF4-FFF2-40B4-BE49-F238E27FC236}">
                <a16:creationId xmlns="" xmlns:a16="http://schemas.microsoft.com/office/drawing/2014/main" id="{18F8D808-5118-4F6A-97DA-23CF428E6DEE}"/>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 xmlns:asvg="http://schemas.microsoft.com/office/drawing/2016/SVG/main" r:embed="rId4"/>
              </a:ext>
            </a:extLst>
          </a:blip>
          <a:stretch>
            <a:fillRect/>
          </a:stretch>
        </p:blipFill>
        <p:spPr>
          <a:xfrm>
            <a:off x="2971800" y="6629400"/>
            <a:ext cx="914400" cy="914400"/>
          </a:xfrm>
          <a:prstGeom prst="rect">
            <a:avLst/>
          </a:prstGeom>
        </p:spPr>
      </p:pic>
      <p:sp>
        <p:nvSpPr>
          <p:cNvPr id="3" name="Slide Number Placeholder 2">
            <a:extLst>
              <a:ext uri="{FF2B5EF4-FFF2-40B4-BE49-F238E27FC236}">
                <a16:creationId xmlns="" xmlns:a16="http://schemas.microsoft.com/office/drawing/2014/main" id="{7747B07A-3089-4134-8513-D2300DD0039D}"/>
              </a:ext>
            </a:extLst>
          </p:cNvPr>
          <p:cNvSpPr>
            <a:spLocks noGrp="1"/>
          </p:cNvSpPr>
          <p:nvPr>
            <p:ph type="sldNum" sz="quarter" idx="12"/>
          </p:nvPr>
        </p:nvSpPr>
        <p:spPr/>
        <p:txBody>
          <a:bodyPr/>
          <a:lstStyle/>
          <a:p>
            <a:fld id="{52B23DFF-27CB-47C7-970B-07B9B8ADB3CC}" type="slidenum">
              <a:rPr lang="en-US" smtClean="0"/>
              <a:t>15</a:t>
            </a:fld>
            <a:endParaRPr lang="en-US"/>
          </a:p>
        </p:txBody>
      </p:sp>
    </p:spTree>
    <p:extLst>
      <p:ext uri="{BB962C8B-B14F-4D97-AF65-F5344CB8AC3E}">
        <p14:creationId xmlns:p14="http://schemas.microsoft.com/office/powerpoint/2010/main" val="13734776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Safe</a:t>
            </a:r>
          </a:p>
        </p:txBody>
      </p:sp>
      <p:sp>
        <p:nvSpPr>
          <p:cNvPr id="6" name="Text Placeholder 5"/>
          <p:cNvSpPr>
            <a:spLocks noGrp="1"/>
          </p:cNvSpPr>
          <p:nvPr>
            <p:ph type="body" sz="quarter" idx="10"/>
          </p:nvPr>
        </p:nvSpPr>
        <p:spPr>
          <a:xfrm>
            <a:off x="561845" y="2702610"/>
            <a:ext cx="8124955" cy="4612590"/>
          </a:xfrm>
        </p:spPr>
        <p:txBody>
          <a:bodyPr/>
          <a:lstStyle/>
          <a:p>
            <a:pPr lvl="1">
              <a:spcAft>
                <a:spcPts val="1200"/>
              </a:spcAft>
            </a:pPr>
            <a:endParaRPr lang="en-US" dirty="0"/>
          </a:p>
          <a:p>
            <a:pPr marL="800100" lvl="1" indent="-342900">
              <a:spcAft>
                <a:spcPts val="1200"/>
              </a:spcAft>
              <a:buFont typeface="Arial" charset="0"/>
              <a:buChar char="•"/>
            </a:pPr>
            <a:endParaRPr lang="en-US" dirty="0"/>
          </a:p>
        </p:txBody>
      </p:sp>
      <p:sp>
        <p:nvSpPr>
          <p:cNvPr id="7" name="Text Placeholder 6"/>
          <p:cNvSpPr>
            <a:spLocks noGrp="1"/>
          </p:cNvSpPr>
          <p:nvPr>
            <p:ph type="body" sz="quarter" idx="11"/>
          </p:nvPr>
        </p:nvSpPr>
        <p:spPr>
          <a:xfrm>
            <a:off x="561844" y="1091205"/>
            <a:ext cx="9344155" cy="837214"/>
          </a:xfrm>
        </p:spPr>
        <p:txBody>
          <a:bodyPr/>
          <a:lstStyle/>
          <a:p>
            <a:pPr lvl="0"/>
            <a:r>
              <a:rPr lang="en-US" sz="4000" dirty="0"/>
              <a:t>No violence</a:t>
            </a:r>
          </a:p>
        </p:txBody>
      </p:sp>
      <p:sp>
        <p:nvSpPr>
          <p:cNvPr id="8" name="Text Placeholder 5">
            <a:extLst>
              <a:ext uri="{FF2B5EF4-FFF2-40B4-BE49-F238E27FC236}">
                <a16:creationId xmlns="" xmlns:a16="http://schemas.microsoft.com/office/drawing/2014/main" id="{8FDDF557-8E93-48AB-BEA1-A72D497BAB37}"/>
              </a:ext>
            </a:extLst>
          </p:cNvPr>
          <p:cNvSpPr txBox="1">
            <a:spLocks/>
          </p:cNvSpPr>
          <p:nvPr/>
        </p:nvSpPr>
        <p:spPr>
          <a:xfrm>
            <a:off x="685800" y="2286000"/>
            <a:ext cx="8686800" cy="3569209"/>
          </a:xfrm>
          <a:prstGeom prst="rect">
            <a:avLst/>
          </a:prstGeom>
        </p:spPr>
        <p:txBody>
          <a:bodyPr/>
          <a:lstStyle>
            <a:lvl1pPr marL="0" eaLnBrk="1" hangingPunct="1">
              <a:defRPr sz="2800">
                <a:solidFill>
                  <a:schemeClr val="tx1"/>
                </a:solidFill>
                <a:latin typeface="Century Gothic" charset="0"/>
                <a:ea typeface="Century Gothic" charset="0"/>
                <a:cs typeface="Century Gothic" charset="0"/>
              </a:defRPr>
            </a:lvl1pPr>
            <a:lvl2pPr marL="457200" eaLnBrk="1" hangingPunct="1">
              <a:defRPr sz="2400">
                <a:solidFill>
                  <a:schemeClr val="tx1"/>
                </a:solidFill>
                <a:latin typeface="Century Gothic" charset="0"/>
                <a:ea typeface="Century Gothic" charset="0"/>
                <a:cs typeface="Century Gothic" charset="0"/>
              </a:defRPr>
            </a:lvl2pPr>
            <a:lvl3pPr marL="914400" eaLnBrk="1" hangingPunct="1">
              <a:defRPr sz="2000">
                <a:solidFill>
                  <a:schemeClr val="tx1"/>
                </a:solidFill>
                <a:latin typeface="Century Gothic" charset="0"/>
                <a:ea typeface="Century Gothic" charset="0"/>
                <a:cs typeface="Century Gothic" charset="0"/>
              </a:defRPr>
            </a:lvl3pPr>
            <a:lvl4pPr marL="1371600" eaLnBrk="1" hangingPunct="1">
              <a:defRPr>
                <a:solidFill>
                  <a:schemeClr val="tx1"/>
                </a:solidFill>
                <a:latin typeface="Century Gothic" charset="0"/>
                <a:ea typeface="Century Gothic" charset="0"/>
                <a:cs typeface="Century Gothic" charset="0"/>
              </a:defRPr>
            </a:lvl4pPr>
            <a:lvl5pPr marL="1828800" eaLnBrk="1" hangingPunct="1">
              <a:defRPr>
                <a:solidFill>
                  <a:schemeClr val="tx1"/>
                </a:solidFill>
                <a:latin typeface="Futura LT Pro Book" panose="020B0502020204020303" pitchFamily="34" charset="0"/>
                <a:ea typeface="+mn-ea"/>
                <a:cs typeface="+mn-cs"/>
              </a:defRPr>
            </a:lvl5pPr>
            <a:lvl6pPr marL="2286000" eaLnBrk="1" hangingPunct="1">
              <a:defRPr>
                <a:latin typeface="+mn-lt"/>
                <a:ea typeface="+mn-ea"/>
                <a:cs typeface="+mn-cs"/>
              </a:defRPr>
            </a:lvl6pPr>
            <a:lvl7pPr marL="2743200" eaLnBrk="1" hangingPunct="1">
              <a:defRPr>
                <a:latin typeface="+mn-lt"/>
                <a:ea typeface="+mn-ea"/>
                <a:cs typeface="+mn-cs"/>
              </a:defRPr>
            </a:lvl7pPr>
            <a:lvl8pPr marL="3200400" eaLnBrk="1" hangingPunct="1">
              <a:defRPr>
                <a:latin typeface="+mn-lt"/>
                <a:ea typeface="+mn-ea"/>
                <a:cs typeface="+mn-cs"/>
              </a:defRPr>
            </a:lvl8pPr>
            <a:lvl9pPr marL="3657600" eaLnBrk="1" hangingPunct="1">
              <a:defRPr>
                <a:latin typeface="+mn-lt"/>
                <a:ea typeface="+mn-ea"/>
                <a:cs typeface="+mn-cs"/>
              </a:defRPr>
            </a:lvl9pPr>
          </a:lstStyle>
          <a:p>
            <a:pPr marL="0" lvl="2">
              <a:spcAft>
                <a:spcPts val="1200"/>
              </a:spcAft>
            </a:pPr>
            <a:r>
              <a:rPr lang="en-US" sz="2800" kern="0" dirty="0"/>
              <a:t>3.1. Reduce risk of physical, emotional, and psychological injury due to exposure to violence</a:t>
            </a:r>
          </a:p>
          <a:p>
            <a:pPr marL="0" lvl="2">
              <a:spcAft>
                <a:spcPts val="1200"/>
              </a:spcAft>
            </a:pPr>
            <a:endParaRPr lang="en-US" sz="2800" kern="0" dirty="0"/>
          </a:p>
          <a:p>
            <a:pPr lvl="2">
              <a:spcAft>
                <a:spcPts val="1200"/>
              </a:spcAft>
            </a:pPr>
            <a:r>
              <a:rPr lang="en-US" sz="2800" kern="0" dirty="0"/>
              <a:t>3.1.1. </a:t>
            </a:r>
            <a:r>
              <a:rPr lang="en-US" sz="2800" dirty="0"/>
              <a:t>No children, adolescents, and caregivers in the household report experiences of violence in the last six months</a:t>
            </a:r>
          </a:p>
          <a:p>
            <a:pPr lvl="2">
              <a:spcAft>
                <a:spcPts val="1200"/>
              </a:spcAft>
            </a:pPr>
            <a:endParaRPr lang="en-US" sz="2400" dirty="0"/>
          </a:p>
          <a:p>
            <a:r>
              <a:rPr lang="en-US" dirty="0"/>
              <a:t> </a:t>
            </a:r>
          </a:p>
        </p:txBody>
      </p:sp>
      <p:pic>
        <p:nvPicPr>
          <p:cNvPr id="9" name="Graphic 7" descr="Stars">
            <a:extLst>
              <a:ext uri="{FF2B5EF4-FFF2-40B4-BE49-F238E27FC236}">
                <a16:creationId xmlns="" xmlns:a16="http://schemas.microsoft.com/office/drawing/2014/main" id="{BDE1AAEE-7513-4CA4-A536-8111C1145750}"/>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 xmlns:asvg="http://schemas.microsoft.com/office/drawing/2016/SVG/main" r:embed="rId3"/>
              </a:ext>
            </a:extLst>
          </a:blip>
          <a:stretch>
            <a:fillRect/>
          </a:stretch>
        </p:blipFill>
        <p:spPr>
          <a:xfrm>
            <a:off x="1828800" y="6629400"/>
            <a:ext cx="914400" cy="914400"/>
          </a:xfrm>
          <a:prstGeom prst="rect">
            <a:avLst/>
          </a:prstGeom>
        </p:spPr>
      </p:pic>
      <p:sp>
        <p:nvSpPr>
          <p:cNvPr id="2" name="Slide Number Placeholder 1">
            <a:extLst>
              <a:ext uri="{FF2B5EF4-FFF2-40B4-BE49-F238E27FC236}">
                <a16:creationId xmlns="" xmlns:a16="http://schemas.microsoft.com/office/drawing/2014/main" id="{C3C7618B-0E54-4559-9769-970ED914D7AB}"/>
              </a:ext>
            </a:extLst>
          </p:cNvPr>
          <p:cNvSpPr>
            <a:spLocks noGrp="1"/>
          </p:cNvSpPr>
          <p:nvPr>
            <p:ph type="sldNum" sz="quarter" idx="12"/>
          </p:nvPr>
        </p:nvSpPr>
        <p:spPr/>
        <p:txBody>
          <a:bodyPr/>
          <a:lstStyle/>
          <a:p>
            <a:fld id="{52B23DFF-27CB-47C7-970B-07B9B8ADB3CC}" type="slidenum">
              <a:rPr lang="en-US" smtClean="0"/>
              <a:t>16</a:t>
            </a:fld>
            <a:endParaRPr lang="en-US" dirty="0"/>
          </a:p>
        </p:txBody>
      </p:sp>
      <p:sp>
        <p:nvSpPr>
          <p:cNvPr id="3" name="TextBox 2"/>
          <p:cNvSpPr txBox="1"/>
          <p:nvPr/>
        </p:nvSpPr>
        <p:spPr>
          <a:xfrm>
            <a:off x="2362200" y="6835914"/>
            <a:ext cx="6999869" cy="707886"/>
          </a:xfrm>
          <a:prstGeom prst="rect">
            <a:avLst/>
          </a:prstGeom>
          <a:noFill/>
        </p:spPr>
        <p:txBody>
          <a:bodyPr wrap="square" rtlCol="0">
            <a:spAutoFit/>
          </a:bodyPr>
          <a:lstStyle/>
          <a:p>
            <a:pPr marL="0" lvl="2" algn="r"/>
            <a:r>
              <a:rPr lang="en-US" sz="2000" dirty="0">
                <a:solidFill>
                  <a:srgbClr val="008C84"/>
                </a:solidFill>
                <a:latin typeface="Century Gothic" panose="020B0502020202020204" pitchFamily="34" charset="0"/>
              </a:rPr>
              <a:t>Including physical violence, emotional violence, </a:t>
            </a:r>
          </a:p>
          <a:p>
            <a:pPr marL="0" lvl="2" algn="r"/>
            <a:r>
              <a:rPr lang="en-US" sz="2000" dirty="0">
                <a:solidFill>
                  <a:srgbClr val="008C84"/>
                </a:solidFill>
                <a:latin typeface="Century Gothic" panose="020B0502020202020204" pitchFamily="34" charset="0"/>
              </a:rPr>
              <a:t>sexual violence, gender based violence, and neglect</a:t>
            </a:r>
          </a:p>
        </p:txBody>
      </p:sp>
    </p:spTree>
    <p:extLst>
      <p:ext uri="{BB962C8B-B14F-4D97-AF65-F5344CB8AC3E}">
        <p14:creationId xmlns:p14="http://schemas.microsoft.com/office/powerpoint/2010/main" val="200646628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Safe</a:t>
            </a:r>
          </a:p>
        </p:txBody>
      </p:sp>
      <p:sp>
        <p:nvSpPr>
          <p:cNvPr id="6" name="Text Placeholder 5"/>
          <p:cNvSpPr>
            <a:spLocks noGrp="1"/>
          </p:cNvSpPr>
          <p:nvPr>
            <p:ph type="body" sz="quarter" idx="10"/>
          </p:nvPr>
        </p:nvSpPr>
        <p:spPr>
          <a:xfrm>
            <a:off x="561845" y="2702610"/>
            <a:ext cx="8124955" cy="4612590"/>
          </a:xfrm>
        </p:spPr>
        <p:txBody>
          <a:bodyPr/>
          <a:lstStyle/>
          <a:p>
            <a:pPr lvl="1">
              <a:spcAft>
                <a:spcPts val="1200"/>
              </a:spcAft>
            </a:pPr>
            <a:endParaRPr lang="en-US" dirty="0"/>
          </a:p>
          <a:p>
            <a:pPr marL="800100" lvl="1" indent="-342900">
              <a:spcAft>
                <a:spcPts val="1200"/>
              </a:spcAft>
              <a:buFont typeface="Arial" charset="0"/>
              <a:buChar char="•"/>
            </a:pPr>
            <a:endParaRPr lang="en-US" dirty="0"/>
          </a:p>
        </p:txBody>
      </p:sp>
      <p:sp>
        <p:nvSpPr>
          <p:cNvPr id="7" name="Text Placeholder 6"/>
          <p:cNvSpPr>
            <a:spLocks noGrp="1"/>
          </p:cNvSpPr>
          <p:nvPr>
            <p:ph type="body" sz="quarter" idx="11"/>
          </p:nvPr>
        </p:nvSpPr>
        <p:spPr>
          <a:xfrm>
            <a:off x="561844" y="1091205"/>
            <a:ext cx="9344155" cy="837214"/>
          </a:xfrm>
        </p:spPr>
        <p:txBody>
          <a:bodyPr/>
          <a:lstStyle/>
          <a:p>
            <a:pPr lvl="0"/>
            <a:r>
              <a:rPr lang="en-US" sz="4000" dirty="0"/>
              <a:t>Not in a child-headed household</a:t>
            </a:r>
          </a:p>
        </p:txBody>
      </p:sp>
      <p:sp>
        <p:nvSpPr>
          <p:cNvPr id="8" name="Text Placeholder 5">
            <a:extLst>
              <a:ext uri="{FF2B5EF4-FFF2-40B4-BE49-F238E27FC236}">
                <a16:creationId xmlns="" xmlns:a16="http://schemas.microsoft.com/office/drawing/2014/main" id="{8FDDF557-8E93-48AB-BEA1-A72D497BAB37}"/>
              </a:ext>
            </a:extLst>
          </p:cNvPr>
          <p:cNvSpPr txBox="1">
            <a:spLocks/>
          </p:cNvSpPr>
          <p:nvPr/>
        </p:nvSpPr>
        <p:spPr>
          <a:xfrm>
            <a:off x="685800" y="2286000"/>
            <a:ext cx="8686800" cy="4648200"/>
          </a:xfrm>
          <a:prstGeom prst="rect">
            <a:avLst/>
          </a:prstGeom>
        </p:spPr>
        <p:txBody>
          <a:bodyPr/>
          <a:lstStyle>
            <a:lvl1pPr marL="0" eaLnBrk="1" hangingPunct="1">
              <a:defRPr sz="2800">
                <a:solidFill>
                  <a:schemeClr val="tx1"/>
                </a:solidFill>
                <a:latin typeface="Century Gothic" charset="0"/>
                <a:ea typeface="Century Gothic" charset="0"/>
                <a:cs typeface="Century Gothic" charset="0"/>
              </a:defRPr>
            </a:lvl1pPr>
            <a:lvl2pPr marL="457200" eaLnBrk="1" hangingPunct="1">
              <a:defRPr sz="2400">
                <a:solidFill>
                  <a:schemeClr val="tx1"/>
                </a:solidFill>
                <a:latin typeface="Century Gothic" charset="0"/>
                <a:ea typeface="Century Gothic" charset="0"/>
                <a:cs typeface="Century Gothic" charset="0"/>
              </a:defRPr>
            </a:lvl2pPr>
            <a:lvl3pPr marL="914400" eaLnBrk="1" hangingPunct="1">
              <a:defRPr sz="2000">
                <a:solidFill>
                  <a:schemeClr val="tx1"/>
                </a:solidFill>
                <a:latin typeface="Century Gothic" charset="0"/>
                <a:ea typeface="Century Gothic" charset="0"/>
                <a:cs typeface="Century Gothic" charset="0"/>
              </a:defRPr>
            </a:lvl3pPr>
            <a:lvl4pPr marL="1371600" eaLnBrk="1" hangingPunct="1">
              <a:defRPr>
                <a:solidFill>
                  <a:schemeClr val="tx1"/>
                </a:solidFill>
                <a:latin typeface="Century Gothic" charset="0"/>
                <a:ea typeface="Century Gothic" charset="0"/>
                <a:cs typeface="Century Gothic" charset="0"/>
              </a:defRPr>
            </a:lvl4pPr>
            <a:lvl5pPr marL="1828800" eaLnBrk="1" hangingPunct="1">
              <a:defRPr>
                <a:solidFill>
                  <a:schemeClr val="tx1"/>
                </a:solidFill>
                <a:latin typeface="Futura LT Pro Book" panose="020B0502020204020303" pitchFamily="34" charset="0"/>
                <a:ea typeface="+mn-ea"/>
                <a:cs typeface="+mn-cs"/>
              </a:defRPr>
            </a:lvl5pPr>
            <a:lvl6pPr marL="2286000" eaLnBrk="1" hangingPunct="1">
              <a:defRPr>
                <a:latin typeface="+mn-lt"/>
                <a:ea typeface="+mn-ea"/>
                <a:cs typeface="+mn-cs"/>
              </a:defRPr>
            </a:lvl6pPr>
            <a:lvl7pPr marL="2743200" eaLnBrk="1" hangingPunct="1">
              <a:defRPr>
                <a:latin typeface="+mn-lt"/>
                <a:ea typeface="+mn-ea"/>
                <a:cs typeface="+mn-cs"/>
              </a:defRPr>
            </a:lvl7pPr>
            <a:lvl8pPr marL="3200400" eaLnBrk="1" hangingPunct="1">
              <a:defRPr>
                <a:latin typeface="+mn-lt"/>
                <a:ea typeface="+mn-ea"/>
                <a:cs typeface="+mn-cs"/>
              </a:defRPr>
            </a:lvl8pPr>
            <a:lvl9pPr marL="3657600" eaLnBrk="1" hangingPunct="1">
              <a:defRPr>
                <a:latin typeface="+mn-lt"/>
                <a:ea typeface="+mn-ea"/>
                <a:cs typeface="+mn-cs"/>
              </a:defRPr>
            </a:lvl9pPr>
          </a:lstStyle>
          <a:p>
            <a:pPr marL="0" lvl="2">
              <a:spcAft>
                <a:spcPts val="1200"/>
              </a:spcAft>
            </a:pPr>
            <a:r>
              <a:rPr lang="en-US" sz="2800" kern="0" dirty="0"/>
              <a:t>3.1. Reduce risk of physical, emotional, and psychological injury due to exposure to violence</a:t>
            </a:r>
          </a:p>
          <a:p>
            <a:pPr marL="0" lvl="2">
              <a:spcAft>
                <a:spcPts val="1200"/>
              </a:spcAft>
            </a:pPr>
            <a:endParaRPr lang="en-US" sz="2800" kern="0" dirty="0"/>
          </a:p>
          <a:p>
            <a:pPr lvl="2">
              <a:spcAft>
                <a:spcPts val="1200"/>
              </a:spcAft>
            </a:pPr>
            <a:r>
              <a:rPr lang="en-US" sz="2800" kern="0" dirty="0"/>
              <a:t>3.1.2. </a:t>
            </a:r>
            <a:r>
              <a:rPr lang="en-US" sz="2800" dirty="0"/>
              <a:t>All children and adolescents in the household are under the care of a stable adult caregiver  </a:t>
            </a:r>
          </a:p>
          <a:p>
            <a:r>
              <a:rPr lang="en-US" dirty="0"/>
              <a:t> </a:t>
            </a:r>
          </a:p>
          <a:p>
            <a:pPr marL="0" lvl="2">
              <a:spcAft>
                <a:spcPts val="1200"/>
              </a:spcAft>
            </a:pPr>
            <a:endParaRPr lang="en-US" sz="2800" kern="0" dirty="0"/>
          </a:p>
          <a:p>
            <a:pPr marL="800100" lvl="1" indent="-342900">
              <a:spcAft>
                <a:spcPts val="1200"/>
              </a:spcAft>
              <a:buFont typeface="Arial" charset="0"/>
              <a:buChar char="•"/>
            </a:pPr>
            <a:endParaRPr lang="en-US" sz="2800" kern="0" dirty="0"/>
          </a:p>
        </p:txBody>
      </p:sp>
      <p:sp>
        <p:nvSpPr>
          <p:cNvPr id="2" name="Slide Number Placeholder 1">
            <a:extLst>
              <a:ext uri="{FF2B5EF4-FFF2-40B4-BE49-F238E27FC236}">
                <a16:creationId xmlns="" xmlns:a16="http://schemas.microsoft.com/office/drawing/2014/main" id="{249D5781-3B09-48F6-9C33-5E9B2A447A83}"/>
              </a:ext>
            </a:extLst>
          </p:cNvPr>
          <p:cNvSpPr>
            <a:spLocks noGrp="1"/>
          </p:cNvSpPr>
          <p:nvPr>
            <p:ph type="sldNum" sz="quarter" idx="12"/>
          </p:nvPr>
        </p:nvSpPr>
        <p:spPr/>
        <p:txBody>
          <a:bodyPr/>
          <a:lstStyle/>
          <a:p>
            <a:fld id="{52B23DFF-27CB-47C7-970B-07B9B8ADB3CC}" type="slidenum">
              <a:rPr lang="en-US" smtClean="0"/>
              <a:t>17</a:t>
            </a:fld>
            <a:endParaRPr lang="en-US"/>
          </a:p>
        </p:txBody>
      </p:sp>
    </p:spTree>
    <p:extLst>
      <p:ext uri="{BB962C8B-B14F-4D97-AF65-F5344CB8AC3E}">
        <p14:creationId xmlns:p14="http://schemas.microsoft.com/office/powerpoint/2010/main" val="91744351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Schooled</a:t>
            </a:r>
          </a:p>
        </p:txBody>
      </p:sp>
      <p:sp>
        <p:nvSpPr>
          <p:cNvPr id="6" name="Text Placeholder 5"/>
          <p:cNvSpPr>
            <a:spLocks noGrp="1"/>
          </p:cNvSpPr>
          <p:nvPr>
            <p:ph type="body" sz="quarter" idx="10"/>
          </p:nvPr>
        </p:nvSpPr>
        <p:spPr>
          <a:xfrm>
            <a:off x="561845" y="2702610"/>
            <a:ext cx="8124955" cy="4612590"/>
          </a:xfrm>
        </p:spPr>
        <p:txBody>
          <a:bodyPr/>
          <a:lstStyle/>
          <a:p>
            <a:pPr lvl="1">
              <a:spcAft>
                <a:spcPts val="1200"/>
              </a:spcAft>
            </a:pPr>
            <a:endParaRPr lang="en-US" dirty="0"/>
          </a:p>
          <a:p>
            <a:pPr marL="800100" lvl="1" indent="-342900">
              <a:spcAft>
                <a:spcPts val="1200"/>
              </a:spcAft>
              <a:buFont typeface="Arial" charset="0"/>
              <a:buChar char="•"/>
            </a:pPr>
            <a:endParaRPr lang="en-US" dirty="0"/>
          </a:p>
        </p:txBody>
      </p:sp>
      <p:sp>
        <p:nvSpPr>
          <p:cNvPr id="7" name="Text Placeholder 6"/>
          <p:cNvSpPr>
            <a:spLocks noGrp="1"/>
          </p:cNvSpPr>
          <p:nvPr>
            <p:ph type="body" sz="quarter" idx="11"/>
          </p:nvPr>
        </p:nvSpPr>
        <p:spPr>
          <a:xfrm>
            <a:off x="561844" y="1091205"/>
            <a:ext cx="9344155" cy="837214"/>
          </a:xfrm>
        </p:spPr>
        <p:txBody>
          <a:bodyPr/>
          <a:lstStyle/>
          <a:p>
            <a:pPr lvl="0"/>
            <a:r>
              <a:rPr lang="en-US" sz="4000" dirty="0"/>
              <a:t>Children in school</a:t>
            </a:r>
          </a:p>
        </p:txBody>
      </p:sp>
      <p:sp>
        <p:nvSpPr>
          <p:cNvPr id="8" name="Text Placeholder 5">
            <a:extLst>
              <a:ext uri="{FF2B5EF4-FFF2-40B4-BE49-F238E27FC236}">
                <a16:creationId xmlns="" xmlns:a16="http://schemas.microsoft.com/office/drawing/2014/main" id="{8FDDF557-8E93-48AB-BEA1-A72D497BAB37}"/>
              </a:ext>
            </a:extLst>
          </p:cNvPr>
          <p:cNvSpPr txBox="1">
            <a:spLocks/>
          </p:cNvSpPr>
          <p:nvPr/>
        </p:nvSpPr>
        <p:spPr>
          <a:xfrm>
            <a:off x="685800" y="2286000"/>
            <a:ext cx="8229600" cy="4648200"/>
          </a:xfrm>
          <a:prstGeom prst="rect">
            <a:avLst/>
          </a:prstGeom>
        </p:spPr>
        <p:txBody>
          <a:bodyPr/>
          <a:lstStyle>
            <a:lvl1pPr marL="0" eaLnBrk="1" hangingPunct="1">
              <a:defRPr sz="2800">
                <a:solidFill>
                  <a:schemeClr val="tx1"/>
                </a:solidFill>
                <a:latin typeface="Century Gothic" charset="0"/>
                <a:ea typeface="Century Gothic" charset="0"/>
                <a:cs typeface="Century Gothic" charset="0"/>
              </a:defRPr>
            </a:lvl1pPr>
            <a:lvl2pPr marL="457200" eaLnBrk="1" hangingPunct="1">
              <a:defRPr sz="2400">
                <a:solidFill>
                  <a:schemeClr val="tx1"/>
                </a:solidFill>
                <a:latin typeface="Century Gothic" charset="0"/>
                <a:ea typeface="Century Gothic" charset="0"/>
                <a:cs typeface="Century Gothic" charset="0"/>
              </a:defRPr>
            </a:lvl2pPr>
            <a:lvl3pPr marL="914400" eaLnBrk="1" hangingPunct="1">
              <a:defRPr sz="2000">
                <a:solidFill>
                  <a:schemeClr val="tx1"/>
                </a:solidFill>
                <a:latin typeface="Century Gothic" charset="0"/>
                <a:ea typeface="Century Gothic" charset="0"/>
                <a:cs typeface="Century Gothic" charset="0"/>
              </a:defRPr>
            </a:lvl3pPr>
            <a:lvl4pPr marL="1371600" eaLnBrk="1" hangingPunct="1">
              <a:defRPr>
                <a:solidFill>
                  <a:schemeClr val="tx1"/>
                </a:solidFill>
                <a:latin typeface="Century Gothic" charset="0"/>
                <a:ea typeface="Century Gothic" charset="0"/>
                <a:cs typeface="Century Gothic" charset="0"/>
              </a:defRPr>
            </a:lvl4pPr>
            <a:lvl5pPr marL="1828800" eaLnBrk="1" hangingPunct="1">
              <a:defRPr>
                <a:solidFill>
                  <a:schemeClr val="tx1"/>
                </a:solidFill>
                <a:latin typeface="Futura LT Pro Book" panose="020B0502020204020303" pitchFamily="34" charset="0"/>
                <a:ea typeface="+mn-ea"/>
                <a:cs typeface="+mn-cs"/>
              </a:defRPr>
            </a:lvl5pPr>
            <a:lvl6pPr marL="2286000" eaLnBrk="1" hangingPunct="1">
              <a:defRPr>
                <a:latin typeface="+mn-lt"/>
                <a:ea typeface="+mn-ea"/>
                <a:cs typeface="+mn-cs"/>
              </a:defRPr>
            </a:lvl6pPr>
            <a:lvl7pPr marL="2743200" eaLnBrk="1" hangingPunct="1">
              <a:defRPr>
                <a:latin typeface="+mn-lt"/>
                <a:ea typeface="+mn-ea"/>
                <a:cs typeface="+mn-cs"/>
              </a:defRPr>
            </a:lvl7pPr>
            <a:lvl8pPr marL="3200400" eaLnBrk="1" hangingPunct="1">
              <a:defRPr>
                <a:latin typeface="+mn-lt"/>
                <a:ea typeface="+mn-ea"/>
                <a:cs typeface="+mn-cs"/>
              </a:defRPr>
            </a:lvl8pPr>
            <a:lvl9pPr marL="3657600" eaLnBrk="1" hangingPunct="1">
              <a:defRPr>
                <a:latin typeface="+mn-lt"/>
                <a:ea typeface="+mn-ea"/>
                <a:cs typeface="+mn-cs"/>
              </a:defRPr>
            </a:lvl9pPr>
          </a:lstStyle>
          <a:p>
            <a:pPr marL="0" lvl="2">
              <a:spcAft>
                <a:spcPts val="1200"/>
              </a:spcAft>
            </a:pPr>
            <a:r>
              <a:rPr lang="en-US" sz="2800" kern="0" dirty="0"/>
              <a:t>4.1. Increase school attendance and promotion</a:t>
            </a:r>
          </a:p>
          <a:p>
            <a:pPr marL="0" lvl="2">
              <a:spcAft>
                <a:spcPts val="1200"/>
              </a:spcAft>
            </a:pPr>
            <a:endParaRPr lang="en-US" sz="2800" kern="0" dirty="0"/>
          </a:p>
          <a:p>
            <a:pPr lvl="2">
              <a:spcAft>
                <a:spcPts val="1200"/>
              </a:spcAft>
            </a:pPr>
            <a:r>
              <a:rPr lang="en-US" sz="2800" kern="0" dirty="0"/>
              <a:t>4.1.1. </a:t>
            </a:r>
            <a:r>
              <a:rPr lang="en-US" sz="2800" dirty="0"/>
              <a:t>All school-age children and adolescents in the household regularly attended school </a:t>
            </a:r>
            <a:r>
              <a:rPr lang="en-US" sz="2800" u="sng" dirty="0"/>
              <a:t>and</a:t>
            </a:r>
            <a:r>
              <a:rPr lang="en-US" sz="2800" dirty="0"/>
              <a:t> progressed during the last year</a:t>
            </a:r>
          </a:p>
        </p:txBody>
      </p:sp>
      <p:sp>
        <p:nvSpPr>
          <p:cNvPr id="2" name="Slide Number Placeholder 1">
            <a:extLst>
              <a:ext uri="{FF2B5EF4-FFF2-40B4-BE49-F238E27FC236}">
                <a16:creationId xmlns="" xmlns:a16="http://schemas.microsoft.com/office/drawing/2014/main" id="{B6EEBA0D-AAAD-4BE6-B1A4-13EB336168BB}"/>
              </a:ext>
            </a:extLst>
          </p:cNvPr>
          <p:cNvSpPr>
            <a:spLocks noGrp="1"/>
          </p:cNvSpPr>
          <p:nvPr>
            <p:ph type="sldNum" sz="quarter" idx="12"/>
          </p:nvPr>
        </p:nvSpPr>
        <p:spPr/>
        <p:txBody>
          <a:bodyPr/>
          <a:lstStyle/>
          <a:p>
            <a:fld id="{52B23DFF-27CB-47C7-970B-07B9B8ADB3CC}" type="slidenum">
              <a:rPr lang="en-US" smtClean="0"/>
              <a:t>18</a:t>
            </a:fld>
            <a:endParaRPr lang="en-US"/>
          </a:p>
        </p:txBody>
      </p:sp>
    </p:spTree>
    <p:extLst>
      <p:ext uri="{BB962C8B-B14F-4D97-AF65-F5344CB8AC3E}">
        <p14:creationId xmlns:p14="http://schemas.microsoft.com/office/powerpoint/2010/main" val="210710672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524000" y="1219200"/>
            <a:ext cx="6858000" cy="2590800"/>
          </a:xfrm>
          <a:prstGeom prst="rect">
            <a:avLst/>
          </a:prstGeom>
          <a:solidFill>
            <a:srgbClr val="A6C03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 Placeholder 3">
            <a:extLst>
              <a:ext uri="{FF2B5EF4-FFF2-40B4-BE49-F238E27FC236}">
                <a16:creationId xmlns="" xmlns:a16="http://schemas.microsoft.com/office/drawing/2014/main" id="{E311743C-CABD-4AF4-994E-96B292880B9D}"/>
              </a:ext>
            </a:extLst>
          </p:cNvPr>
          <p:cNvSpPr>
            <a:spLocks noGrp="1"/>
          </p:cNvSpPr>
          <p:nvPr>
            <p:ph type="body" sz="quarter" idx="11"/>
          </p:nvPr>
        </p:nvSpPr>
        <p:spPr>
          <a:xfrm>
            <a:off x="1371600" y="2286000"/>
            <a:ext cx="7162800" cy="2895600"/>
          </a:xfrm>
        </p:spPr>
        <p:txBody>
          <a:bodyPr/>
          <a:lstStyle/>
          <a:p>
            <a:pPr algn="ctr">
              <a:lnSpc>
                <a:spcPts val="5900"/>
              </a:lnSpc>
            </a:pPr>
            <a:r>
              <a:rPr lang="en-US" sz="6000" b="1" dirty="0">
                <a:latin typeface="Century Gothic" panose="020B0502020202020204" pitchFamily="34" charset="0"/>
              </a:rPr>
              <a:t>3.3. Household </a:t>
            </a:r>
          </a:p>
          <a:p>
            <a:pPr algn="ctr">
              <a:lnSpc>
                <a:spcPts val="5900"/>
              </a:lnSpc>
            </a:pPr>
            <a:r>
              <a:rPr lang="en-US" sz="6000" b="1" dirty="0">
                <a:latin typeface="Century Gothic" panose="020B0502020202020204" pitchFamily="34" charset="0"/>
              </a:rPr>
              <a:t>composition</a:t>
            </a:r>
          </a:p>
        </p:txBody>
      </p:sp>
      <p:pic>
        <p:nvPicPr>
          <p:cNvPr id="5" name="Pictur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086100" y="4038600"/>
            <a:ext cx="3886200" cy="3669515"/>
          </a:xfrm>
          <a:prstGeom prst="rect">
            <a:avLst/>
          </a:prstGeom>
        </p:spPr>
      </p:pic>
      <p:sp>
        <p:nvSpPr>
          <p:cNvPr id="3" name="Slide Number Placeholder 2">
            <a:extLst>
              <a:ext uri="{FF2B5EF4-FFF2-40B4-BE49-F238E27FC236}">
                <a16:creationId xmlns="" xmlns:a16="http://schemas.microsoft.com/office/drawing/2014/main" id="{8DF664B8-070F-4D08-AED0-974B400C6D37}"/>
              </a:ext>
            </a:extLst>
          </p:cNvPr>
          <p:cNvSpPr>
            <a:spLocks noGrp="1"/>
          </p:cNvSpPr>
          <p:nvPr>
            <p:ph type="sldNum" sz="quarter" idx="12"/>
          </p:nvPr>
        </p:nvSpPr>
        <p:spPr/>
        <p:txBody>
          <a:bodyPr/>
          <a:lstStyle/>
          <a:p>
            <a:fld id="{52B23DFF-27CB-47C7-970B-07B9B8ADB3CC}" type="slidenum">
              <a:rPr lang="en-US" smtClean="0"/>
              <a:t>19</a:t>
            </a:fld>
            <a:endParaRPr lang="en-US"/>
          </a:p>
        </p:txBody>
      </p:sp>
    </p:spTree>
    <p:extLst>
      <p:ext uri="{BB962C8B-B14F-4D97-AF65-F5344CB8AC3E}">
        <p14:creationId xmlns:p14="http://schemas.microsoft.com/office/powerpoint/2010/main" val="90600779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Overview</a:t>
            </a:r>
          </a:p>
        </p:txBody>
      </p:sp>
      <p:sp>
        <p:nvSpPr>
          <p:cNvPr id="6" name="Text Placeholder 5"/>
          <p:cNvSpPr>
            <a:spLocks noGrp="1"/>
          </p:cNvSpPr>
          <p:nvPr>
            <p:ph type="body" sz="quarter" idx="10"/>
          </p:nvPr>
        </p:nvSpPr>
        <p:spPr>
          <a:xfrm>
            <a:off x="609600" y="2286000"/>
            <a:ext cx="8429755" cy="5105400"/>
          </a:xfrm>
        </p:spPr>
        <p:txBody>
          <a:bodyPr/>
          <a:lstStyle/>
          <a:p>
            <a:pPr marL="914400" lvl="1" indent="-822960">
              <a:spcAft>
                <a:spcPts val="1200"/>
              </a:spcAft>
            </a:pPr>
            <a:r>
              <a:rPr lang="en-US" sz="3200" dirty="0"/>
              <a:t>3.1. Introduction</a:t>
            </a:r>
          </a:p>
          <a:p>
            <a:pPr marL="914400" lvl="1" indent="-822960">
              <a:spcAft>
                <a:spcPts val="1200"/>
              </a:spcAft>
            </a:pPr>
            <a:r>
              <a:rPr lang="en-US" sz="3200" dirty="0"/>
              <a:t>3.2. Data definitions</a:t>
            </a:r>
          </a:p>
          <a:p>
            <a:pPr marL="914400" lvl="1" indent="-822960">
              <a:spcAft>
                <a:spcPts val="1200"/>
              </a:spcAft>
            </a:pPr>
            <a:r>
              <a:rPr lang="en-US" sz="3200" dirty="0"/>
              <a:t>3.3. Household composition</a:t>
            </a:r>
          </a:p>
          <a:p>
            <a:pPr marL="914400" lvl="1" indent="-822960">
              <a:spcAft>
                <a:spcPts val="1200"/>
              </a:spcAft>
            </a:pPr>
            <a:r>
              <a:rPr lang="en-US" sz="3200" dirty="0"/>
              <a:t>3.4. Household composition exercise</a:t>
            </a:r>
          </a:p>
          <a:p>
            <a:pPr marL="914400" lvl="1" indent="-822960">
              <a:spcAft>
                <a:spcPts val="1200"/>
              </a:spcAft>
            </a:pPr>
            <a:r>
              <a:rPr lang="en-US" sz="3200" dirty="0"/>
              <a:t>3.5. Required benchmarks for family-centered graduation</a:t>
            </a:r>
          </a:p>
          <a:p>
            <a:pPr marL="914400" lvl="1" indent="-822960">
              <a:spcAft>
                <a:spcPts val="1200"/>
              </a:spcAft>
            </a:pPr>
            <a:r>
              <a:rPr lang="en-US" sz="3200" dirty="0"/>
              <a:t>3.6. Review</a:t>
            </a:r>
          </a:p>
          <a:p>
            <a:pPr marL="971550" lvl="1" indent="-514350">
              <a:spcAft>
                <a:spcPts val="1200"/>
              </a:spcAft>
              <a:buFont typeface="+mj-lt"/>
              <a:buAutoNum type="arabicPeriod"/>
            </a:pPr>
            <a:endParaRPr lang="en-US" sz="3200" dirty="0"/>
          </a:p>
          <a:p>
            <a:pPr marL="971550" lvl="1" indent="-514350">
              <a:spcAft>
                <a:spcPts val="1200"/>
              </a:spcAft>
              <a:buFont typeface="+mj-lt"/>
              <a:buAutoNum type="arabicPeriod"/>
            </a:pPr>
            <a:endParaRPr lang="en-US" sz="3200" dirty="0"/>
          </a:p>
          <a:p>
            <a:pPr lvl="1">
              <a:spcAft>
                <a:spcPts val="1200"/>
              </a:spcAft>
            </a:pPr>
            <a:endParaRPr lang="en-US" sz="3200" dirty="0"/>
          </a:p>
          <a:p>
            <a:pPr lvl="1">
              <a:spcAft>
                <a:spcPts val="1200"/>
              </a:spcAft>
            </a:pPr>
            <a:endParaRPr lang="en-US" sz="3200" dirty="0"/>
          </a:p>
        </p:txBody>
      </p:sp>
      <p:sp>
        <p:nvSpPr>
          <p:cNvPr id="2" name="Slide Number Placeholder 1">
            <a:extLst>
              <a:ext uri="{FF2B5EF4-FFF2-40B4-BE49-F238E27FC236}">
                <a16:creationId xmlns="" xmlns:a16="http://schemas.microsoft.com/office/drawing/2014/main" id="{7A5A63FC-201F-40C1-89B8-0FEBABEF8AF9}"/>
              </a:ext>
            </a:extLst>
          </p:cNvPr>
          <p:cNvSpPr>
            <a:spLocks noGrp="1"/>
          </p:cNvSpPr>
          <p:nvPr>
            <p:ph type="sldNum" sz="quarter" idx="12"/>
          </p:nvPr>
        </p:nvSpPr>
        <p:spPr/>
        <p:txBody>
          <a:bodyPr/>
          <a:lstStyle/>
          <a:p>
            <a:fld id="{52B23DFF-27CB-47C7-970B-07B9B8ADB3CC}" type="slidenum">
              <a:rPr lang="en-US" smtClean="0"/>
              <a:t>2</a:t>
            </a:fld>
            <a:endParaRPr lang="en-US"/>
          </a:p>
        </p:txBody>
      </p:sp>
    </p:spTree>
    <p:extLst>
      <p:ext uri="{BB962C8B-B14F-4D97-AF65-F5344CB8AC3E}">
        <p14:creationId xmlns:p14="http://schemas.microsoft.com/office/powerpoint/2010/main" val="89593690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Household composition</a:t>
            </a:r>
          </a:p>
        </p:txBody>
      </p:sp>
      <p:sp>
        <p:nvSpPr>
          <p:cNvPr id="7" name="Text Placeholder 6"/>
          <p:cNvSpPr>
            <a:spLocks noGrp="1"/>
          </p:cNvSpPr>
          <p:nvPr>
            <p:ph type="body" sz="quarter" idx="11"/>
          </p:nvPr>
        </p:nvSpPr>
        <p:spPr>
          <a:xfrm>
            <a:off x="561844" y="1091204"/>
            <a:ext cx="9344155" cy="1194795"/>
          </a:xfrm>
        </p:spPr>
        <p:txBody>
          <a:bodyPr/>
          <a:lstStyle/>
          <a:p>
            <a:pPr lvl="0"/>
            <a:r>
              <a:rPr lang="en-US" sz="3200" dirty="0"/>
              <a:t>For OVC program monitoring, the following beneficiaries may be enrolled:</a:t>
            </a:r>
          </a:p>
        </p:txBody>
      </p:sp>
      <p:grpSp>
        <p:nvGrpSpPr>
          <p:cNvPr id="26" name="Group 25">
            <a:extLst>
              <a:ext uri="{FF2B5EF4-FFF2-40B4-BE49-F238E27FC236}">
                <a16:creationId xmlns="" xmlns:a16="http://schemas.microsoft.com/office/drawing/2014/main" id="{4DAF2D93-D18A-4BCA-864A-089FBDC21D78}"/>
              </a:ext>
            </a:extLst>
          </p:cNvPr>
          <p:cNvGrpSpPr/>
          <p:nvPr/>
        </p:nvGrpSpPr>
        <p:grpSpPr>
          <a:xfrm>
            <a:off x="2209800" y="2895600"/>
            <a:ext cx="4724400" cy="2743200"/>
            <a:chOff x="3352800" y="1981200"/>
            <a:chExt cx="4724400" cy="2743200"/>
          </a:xfrm>
        </p:grpSpPr>
        <p:pic>
          <p:nvPicPr>
            <p:cNvPr id="3" name="Graphic 2" descr="Children">
              <a:extLst>
                <a:ext uri="{FF2B5EF4-FFF2-40B4-BE49-F238E27FC236}">
                  <a16:creationId xmlns="" xmlns:a16="http://schemas.microsoft.com/office/drawing/2014/main" id="{B2E30878-8872-426E-BDF2-307A6FF61564}"/>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 xmlns:asvg="http://schemas.microsoft.com/office/drawing/2016/SVG/main" r:embed="rId4"/>
                </a:ext>
              </a:extLst>
            </a:blip>
            <a:stretch>
              <a:fillRect/>
            </a:stretch>
          </p:blipFill>
          <p:spPr>
            <a:xfrm>
              <a:off x="6096000" y="2819400"/>
              <a:ext cx="1981200" cy="1905000"/>
            </a:xfrm>
            <a:prstGeom prst="rect">
              <a:avLst/>
            </a:prstGeom>
          </p:spPr>
        </p:pic>
        <p:grpSp>
          <p:nvGrpSpPr>
            <p:cNvPr id="25" name="Group 24">
              <a:extLst>
                <a:ext uri="{FF2B5EF4-FFF2-40B4-BE49-F238E27FC236}">
                  <a16:creationId xmlns="" xmlns:a16="http://schemas.microsoft.com/office/drawing/2014/main" id="{C5F4EF2C-444A-4D6A-BA4E-3A5AAD037970}"/>
                </a:ext>
              </a:extLst>
            </p:cNvPr>
            <p:cNvGrpSpPr/>
            <p:nvPr/>
          </p:nvGrpSpPr>
          <p:grpSpPr>
            <a:xfrm>
              <a:off x="3352800" y="1981200"/>
              <a:ext cx="3048000" cy="2438400"/>
              <a:chOff x="3352800" y="1981200"/>
              <a:chExt cx="3048000" cy="2438400"/>
            </a:xfrm>
          </p:grpSpPr>
          <p:pic>
            <p:nvPicPr>
              <p:cNvPr id="6" name="Graphic 5" descr="Family with boy">
                <a:extLst>
                  <a:ext uri="{FF2B5EF4-FFF2-40B4-BE49-F238E27FC236}">
                    <a16:creationId xmlns="" xmlns:a16="http://schemas.microsoft.com/office/drawing/2014/main" id="{096B0A22-DDF1-49FE-8D2B-C31325900725}"/>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 xmlns:asvg="http://schemas.microsoft.com/office/drawing/2016/SVG/main" r:embed="rId6"/>
                  </a:ext>
                </a:extLst>
              </a:blip>
              <a:stretch>
                <a:fillRect/>
              </a:stretch>
            </p:blipFill>
            <p:spPr>
              <a:xfrm>
                <a:off x="3962400" y="1981200"/>
                <a:ext cx="2438400" cy="2438400"/>
              </a:xfrm>
              <a:prstGeom prst="rect">
                <a:avLst/>
              </a:prstGeom>
            </p:spPr>
          </p:pic>
          <p:pic>
            <p:nvPicPr>
              <p:cNvPr id="12" name="Graphic 11" descr="Baby Crawling">
                <a:extLst>
                  <a:ext uri="{FF2B5EF4-FFF2-40B4-BE49-F238E27FC236}">
                    <a16:creationId xmlns="" xmlns:a16="http://schemas.microsoft.com/office/drawing/2014/main" id="{B839A9F8-102F-4E4A-B24C-70EFD48C9F2F}"/>
                  </a:ext>
                </a:extLst>
              </p:cNvPr>
              <p:cNvPicPr>
                <a:picLocks noChangeAspect="1"/>
              </p:cNvPicPr>
              <p:nvPr/>
            </p:nvPicPr>
            <p:blipFill>
              <a:blip r:embed="rId7" cstate="print">
                <a:extLst>
                  <a:ext uri="{28A0092B-C50C-407E-A947-70E740481C1C}">
                    <a14:useLocalDpi xmlns:a14="http://schemas.microsoft.com/office/drawing/2010/main" val="0"/>
                  </a:ext>
                  <a:ext uri="{96DAC541-7B7A-43D3-8B79-37D633B846F1}">
                    <asvg:svgBlip xmlns="" xmlns:asvg="http://schemas.microsoft.com/office/drawing/2016/SVG/main" r:embed="rId8"/>
                  </a:ext>
                </a:extLst>
              </a:blip>
              <a:stretch>
                <a:fillRect/>
              </a:stretch>
            </p:blipFill>
            <p:spPr>
              <a:xfrm>
                <a:off x="3352800" y="3505200"/>
                <a:ext cx="914400" cy="914400"/>
              </a:xfrm>
              <a:prstGeom prst="rect">
                <a:avLst/>
              </a:prstGeom>
            </p:spPr>
          </p:pic>
        </p:grpSp>
      </p:grpSp>
      <p:grpSp>
        <p:nvGrpSpPr>
          <p:cNvPr id="4" name="Group 3">
            <a:extLst>
              <a:ext uri="{FF2B5EF4-FFF2-40B4-BE49-F238E27FC236}">
                <a16:creationId xmlns="" xmlns:a16="http://schemas.microsoft.com/office/drawing/2014/main" id="{0F7BEA13-F49F-4FB1-AA10-4F06F99226A1}"/>
              </a:ext>
            </a:extLst>
          </p:cNvPr>
          <p:cNvGrpSpPr/>
          <p:nvPr/>
        </p:nvGrpSpPr>
        <p:grpSpPr>
          <a:xfrm>
            <a:off x="685800" y="2971800"/>
            <a:ext cx="8991600" cy="4572000"/>
            <a:chOff x="685800" y="2971800"/>
            <a:chExt cx="8991600" cy="4572000"/>
          </a:xfrm>
        </p:grpSpPr>
        <p:pic>
          <p:nvPicPr>
            <p:cNvPr id="22" name="Graphic 21" descr="Two Women">
              <a:extLst>
                <a:ext uri="{FF2B5EF4-FFF2-40B4-BE49-F238E27FC236}">
                  <a16:creationId xmlns="" xmlns:a16="http://schemas.microsoft.com/office/drawing/2014/main" id="{A2BD51A0-6728-41C3-9246-F7B556A2949B}"/>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 xmlns:asvg="http://schemas.microsoft.com/office/drawing/2016/SVG/main" r:embed="rId10"/>
                </a:ext>
              </a:extLst>
            </a:blip>
            <a:stretch>
              <a:fillRect/>
            </a:stretch>
          </p:blipFill>
          <p:spPr>
            <a:xfrm>
              <a:off x="6400800" y="2971800"/>
              <a:ext cx="2057400" cy="2057400"/>
            </a:xfrm>
            <a:prstGeom prst="rect">
              <a:avLst/>
            </a:prstGeom>
          </p:spPr>
        </p:pic>
        <p:sp>
          <p:nvSpPr>
            <p:cNvPr id="29" name="Text Placeholder 5">
              <a:extLst>
                <a:ext uri="{FF2B5EF4-FFF2-40B4-BE49-F238E27FC236}">
                  <a16:creationId xmlns="" xmlns:a16="http://schemas.microsoft.com/office/drawing/2014/main" id="{52B6F0A5-4DC7-49DF-88C2-5C41D55DA764}"/>
                </a:ext>
              </a:extLst>
            </p:cNvPr>
            <p:cNvSpPr txBox="1">
              <a:spLocks/>
            </p:cNvSpPr>
            <p:nvPr/>
          </p:nvSpPr>
          <p:spPr>
            <a:xfrm>
              <a:off x="685800" y="6629400"/>
              <a:ext cx="8991600" cy="914400"/>
            </a:xfrm>
            <a:prstGeom prst="rect">
              <a:avLst/>
            </a:prstGeom>
          </p:spPr>
          <p:txBody>
            <a:bodyPr/>
            <a:lstStyle>
              <a:lvl1pPr marL="0" eaLnBrk="1" hangingPunct="1">
                <a:defRPr sz="2800">
                  <a:solidFill>
                    <a:schemeClr val="tx1"/>
                  </a:solidFill>
                  <a:latin typeface="Century Gothic" charset="0"/>
                  <a:ea typeface="Century Gothic" charset="0"/>
                  <a:cs typeface="Century Gothic" charset="0"/>
                </a:defRPr>
              </a:lvl1pPr>
              <a:lvl2pPr marL="457200" eaLnBrk="1" hangingPunct="1">
                <a:defRPr sz="2400">
                  <a:solidFill>
                    <a:schemeClr val="tx1"/>
                  </a:solidFill>
                  <a:latin typeface="Century Gothic" charset="0"/>
                  <a:ea typeface="Century Gothic" charset="0"/>
                  <a:cs typeface="Century Gothic" charset="0"/>
                </a:defRPr>
              </a:lvl2pPr>
              <a:lvl3pPr marL="914400" eaLnBrk="1" hangingPunct="1">
                <a:defRPr sz="2000">
                  <a:solidFill>
                    <a:schemeClr val="tx1"/>
                  </a:solidFill>
                  <a:latin typeface="Century Gothic" charset="0"/>
                  <a:ea typeface="Century Gothic" charset="0"/>
                  <a:cs typeface="Century Gothic" charset="0"/>
                </a:defRPr>
              </a:lvl3pPr>
              <a:lvl4pPr marL="1371600" eaLnBrk="1" hangingPunct="1">
                <a:defRPr>
                  <a:solidFill>
                    <a:schemeClr val="tx1"/>
                  </a:solidFill>
                  <a:latin typeface="Century Gothic" charset="0"/>
                  <a:ea typeface="Century Gothic" charset="0"/>
                  <a:cs typeface="Century Gothic" charset="0"/>
                </a:defRPr>
              </a:lvl4pPr>
              <a:lvl5pPr marL="1828800" eaLnBrk="1" hangingPunct="1">
                <a:defRPr>
                  <a:solidFill>
                    <a:schemeClr val="tx1"/>
                  </a:solidFill>
                  <a:latin typeface="Futura LT Pro Book" panose="020B0502020204020303" pitchFamily="34" charset="0"/>
                  <a:ea typeface="+mn-ea"/>
                  <a:cs typeface="+mn-cs"/>
                </a:defRPr>
              </a:lvl5pPr>
              <a:lvl6pPr marL="2286000" eaLnBrk="1" hangingPunct="1">
                <a:defRPr>
                  <a:latin typeface="+mn-lt"/>
                  <a:ea typeface="+mn-ea"/>
                  <a:cs typeface="+mn-cs"/>
                </a:defRPr>
              </a:lvl6pPr>
              <a:lvl7pPr marL="2743200" eaLnBrk="1" hangingPunct="1">
                <a:defRPr>
                  <a:latin typeface="+mn-lt"/>
                  <a:ea typeface="+mn-ea"/>
                  <a:cs typeface="+mn-cs"/>
                </a:defRPr>
              </a:lvl7pPr>
              <a:lvl8pPr marL="3200400" eaLnBrk="1" hangingPunct="1">
                <a:defRPr>
                  <a:latin typeface="+mn-lt"/>
                  <a:ea typeface="+mn-ea"/>
                  <a:cs typeface="+mn-cs"/>
                </a:defRPr>
              </a:lvl8pPr>
              <a:lvl9pPr marL="3657600" eaLnBrk="1" hangingPunct="1">
                <a:defRPr>
                  <a:latin typeface="+mn-lt"/>
                  <a:ea typeface="+mn-ea"/>
                  <a:cs typeface="+mn-cs"/>
                </a:defRPr>
              </a:lvl9pPr>
            </a:lstStyle>
            <a:p>
              <a:pPr marL="0" lvl="2" algn="ctr"/>
              <a:r>
                <a:rPr lang="en-US" sz="2400" kern="0" dirty="0">
                  <a:solidFill>
                    <a:srgbClr val="008C84"/>
                  </a:solidFill>
                </a:rPr>
                <a:t>Any youth 18−20 years who are still in secondary school</a:t>
              </a:r>
            </a:p>
            <a:p>
              <a:pPr marL="0" lvl="2" algn="ctr"/>
              <a:r>
                <a:rPr lang="en-US" sz="2400" kern="0" dirty="0">
                  <a:solidFill>
                    <a:srgbClr val="C83537"/>
                  </a:solidFill>
                </a:rPr>
                <a:t> </a:t>
              </a:r>
            </a:p>
            <a:p>
              <a:pPr marL="0" lvl="2" algn="ctr">
                <a:spcAft>
                  <a:spcPts val="1200"/>
                </a:spcAft>
              </a:pPr>
              <a:endParaRPr lang="en-US" sz="2400" kern="0" dirty="0">
                <a:solidFill>
                  <a:srgbClr val="1E1860"/>
                </a:solidFill>
              </a:endParaRPr>
            </a:p>
          </p:txBody>
        </p:sp>
      </p:grpSp>
      <p:sp>
        <p:nvSpPr>
          <p:cNvPr id="24" name="Text Placeholder 5">
            <a:extLst>
              <a:ext uri="{FF2B5EF4-FFF2-40B4-BE49-F238E27FC236}">
                <a16:creationId xmlns="" xmlns:a16="http://schemas.microsoft.com/office/drawing/2014/main" id="{597D97D6-A3C8-493F-9BA1-D6ACA5C55968}"/>
              </a:ext>
            </a:extLst>
          </p:cNvPr>
          <p:cNvSpPr txBox="1">
            <a:spLocks/>
          </p:cNvSpPr>
          <p:nvPr/>
        </p:nvSpPr>
        <p:spPr>
          <a:xfrm>
            <a:off x="914400" y="5715000"/>
            <a:ext cx="8153400" cy="762000"/>
          </a:xfrm>
          <a:prstGeom prst="rect">
            <a:avLst/>
          </a:prstGeom>
        </p:spPr>
        <p:txBody>
          <a:bodyPr/>
          <a:lstStyle>
            <a:lvl1pPr marL="0" eaLnBrk="1" hangingPunct="1">
              <a:defRPr sz="2800">
                <a:solidFill>
                  <a:schemeClr val="tx1"/>
                </a:solidFill>
                <a:latin typeface="Century Gothic" charset="0"/>
                <a:ea typeface="Century Gothic" charset="0"/>
                <a:cs typeface="Century Gothic" charset="0"/>
              </a:defRPr>
            </a:lvl1pPr>
            <a:lvl2pPr marL="457200" eaLnBrk="1" hangingPunct="1">
              <a:defRPr sz="2400">
                <a:solidFill>
                  <a:schemeClr val="tx1"/>
                </a:solidFill>
                <a:latin typeface="Century Gothic" charset="0"/>
                <a:ea typeface="Century Gothic" charset="0"/>
                <a:cs typeface="Century Gothic" charset="0"/>
              </a:defRPr>
            </a:lvl2pPr>
            <a:lvl3pPr marL="914400" eaLnBrk="1" hangingPunct="1">
              <a:defRPr sz="2000">
                <a:solidFill>
                  <a:schemeClr val="tx1"/>
                </a:solidFill>
                <a:latin typeface="Century Gothic" charset="0"/>
                <a:ea typeface="Century Gothic" charset="0"/>
                <a:cs typeface="Century Gothic" charset="0"/>
              </a:defRPr>
            </a:lvl3pPr>
            <a:lvl4pPr marL="1371600" eaLnBrk="1" hangingPunct="1">
              <a:defRPr>
                <a:solidFill>
                  <a:schemeClr val="tx1"/>
                </a:solidFill>
                <a:latin typeface="Century Gothic" charset="0"/>
                <a:ea typeface="Century Gothic" charset="0"/>
                <a:cs typeface="Century Gothic" charset="0"/>
              </a:defRPr>
            </a:lvl4pPr>
            <a:lvl5pPr marL="1828800" eaLnBrk="1" hangingPunct="1">
              <a:defRPr>
                <a:solidFill>
                  <a:schemeClr val="tx1"/>
                </a:solidFill>
                <a:latin typeface="Futura LT Pro Book" panose="020B0502020204020303" pitchFamily="34" charset="0"/>
                <a:ea typeface="+mn-ea"/>
                <a:cs typeface="+mn-cs"/>
              </a:defRPr>
            </a:lvl5pPr>
            <a:lvl6pPr marL="2286000" eaLnBrk="1" hangingPunct="1">
              <a:defRPr>
                <a:latin typeface="+mn-lt"/>
                <a:ea typeface="+mn-ea"/>
                <a:cs typeface="+mn-cs"/>
              </a:defRPr>
            </a:lvl6pPr>
            <a:lvl7pPr marL="2743200" eaLnBrk="1" hangingPunct="1">
              <a:defRPr>
                <a:latin typeface="+mn-lt"/>
                <a:ea typeface="+mn-ea"/>
                <a:cs typeface="+mn-cs"/>
              </a:defRPr>
            </a:lvl7pPr>
            <a:lvl8pPr marL="3200400" eaLnBrk="1" hangingPunct="1">
              <a:defRPr>
                <a:latin typeface="+mn-lt"/>
                <a:ea typeface="+mn-ea"/>
                <a:cs typeface="+mn-cs"/>
              </a:defRPr>
            </a:lvl8pPr>
            <a:lvl9pPr marL="3657600" eaLnBrk="1" hangingPunct="1">
              <a:defRPr>
                <a:latin typeface="+mn-lt"/>
                <a:ea typeface="+mn-ea"/>
                <a:cs typeface="+mn-cs"/>
              </a:defRPr>
            </a:lvl9pPr>
          </a:lstStyle>
          <a:p>
            <a:pPr marL="0" lvl="2" algn="ctr"/>
            <a:r>
              <a:rPr lang="en-US" sz="2400" kern="0" dirty="0">
                <a:solidFill>
                  <a:srgbClr val="555276"/>
                </a:solidFill>
              </a:rPr>
              <a:t>Up to two primary caregivers per child and </a:t>
            </a:r>
          </a:p>
          <a:p>
            <a:pPr marL="0" lvl="2" algn="ctr"/>
            <a:r>
              <a:rPr lang="en-US" sz="2400" kern="0" dirty="0">
                <a:solidFill>
                  <a:srgbClr val="555276"/>
                </a:solidFill>
              </a:rPr>
              <a:t>all children under the age of 18</a:t>
            </a:r>
          </a:p>
        </p:txBody>
      </p:sp>
      <p:sp>
        <p:nvSpPr>
          <p:cNvPr id="2" name="Slide Number Placeholder 1">
            <a:extLst>
              <a:ext uri="{FF2B5EF4-FFF2-40B4-BE49-F238E27FC236}">
                <a16:creationId xmlns="" xmlns:a16="http://schemas.microsoft.com/office/drawing/2014/main" id="{DFFD4E38-0F27-4400-98AF-1DEBB29FDFD5}"/>
              </a:ext>
            </a:extLst>
          </p:cNvPr>
          <p:cNvSpPr>
            <a:spLocks noGrp="1"/>
          </p:cNvSpPr>
          <p:nvPr>
            <p:ph type="sldNum" sz="quarter" idx="12"/>
          </p:nvPr>
        </p:nvSpPr>
        <p:spPr/>
        <p:txBody>
          <a:bodyPr/>
          <a:lstStyle/>
          <a:p>
            <a:fld id="{52B23DFF-27CB-47C7-970B-07B9B8ADB3CC}" type="slidenum">
              <a:rPr lang="en-US" smtClean="0"/>
              <a:t>20</a:t>
            </a:fld>
            <a:endParaRPr lang="en-US"/>
          </a:p>
        </p:txBody>
      </p:sp>
    </p:spTree>
    <p:extLst>
      <p:ext uri="{BB962C8B-B14F-4D97-AF65-F5344CB8AC3E}">
        <p14:creationId xmlns:p14="http://schemas.microsoft.com/office/powerpoint/2010/main" val="161388610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Household composition</a:t>
            </a:r>
          </a:p>
        </p:txBody>
      </p:sp>
      <p:sp>
        <p:nvSpPr>
          <p:cNvPr id="7" name="Text Placeholder 6"/>
          <p:cNvSpPr>
            <a:spLocks noGrp="1"/>
          </p:cNvSpPr>
          <p:nvPr>
            <p:ph type="body" sz="quarter" idx="11"/>
          </p:nvPr>
        </p:nvSpPr>
        <p:spPr>
          <a:xfrm>
            <a:off x="561844" y="1091204"/>
            <a:ext cx="9344155" cy="1194795"/>
          </a:xfrm>
        </p:spPr>
        <p:txBody>
          <a:bodyPr/>
          <a:lstStyle/>
          <a:p>
            <a:pPr lvl="0"/>
            <a:r>
              <a:rPr lang="en-US" sz="3200" dirty="0"/>
              <a:t>For OVC program monitoring, the following beneficiaries </a:t>
            </a:r>
            <a:r>
              <a:rPr lang="en-US" sz="3200" u="sng" dirty="0"/>
              <a:t>may not</a:t>
            </a:r>
            <a:r>
              <a:rPr lang="en-US" sz="3200" dirty="0"/>
              <a:t> be enrolled:</a:t>
            </a:r>
          </a:p>
        </p:txBody>
      </p:sp>
      <p:grpSp>
        <p:nvGrpSpPr>
          <p:cNvPr id="10" name="Group 9">
            <a:extLst>
              <a:ext uri="{FF2B5EF4-FFF2-40B4-BE49-F238E27FC236}">
                <a16:creationId xmlns="" xmlns:a16="http://schemas.microsoft.com/office/drawing/2014/main" id="{1E99B0BA-143E-4D42-8CD8-6A2296AE9E5C}"/>
              </a:ext>
            </a:extLst>
          </p:cNvPr>
          <p:cNvGrpSpPr/>
          <p:nvPr/>
        </p:nvGrpSpPr>
        <p:grpSpPr>
          <a:xfrm>
            <a:off x="2209800" y="2895600"/>
            <a:ext cx="6248400" cy="2743200"/>
            <a:chOff x="2209800" y="2895600"/>
            <a:chExt cx="6248400" cy="2743200"/>
          </a:xfrm>
        </p:grpSpPr>
        <p:grpSp>
          <p:nvGrpSpPr>
            <p:cNvPr id="26" name="Group 25">
              <a:extLst>
                <a:ext uri="{FF2B5EF4-FFF2-40B4-BE49-F238E27FC236}">
                  <a16:creationId xmlns="" xmlns:a16="http://schemas.microsoft.com/office/drawing/2014/main" id="{4DAF2D93-D18A-4BCA-864A-089FBDC21D78}"/>
                </a:ext>
              </a:extLst>
            </p:cNvPr>
            <p:cNvGrpSpPr/>
            <p:nvPr/>
          </p:nvGrpSpPr>
          <p:grpSpPr>
            <a:xfrm>
              <a:off x="2209800" y="2895600"/>
              <a:ext cx="4724400" cy="2743200"/>
              <a:chOff x="3352800" y="1981200"/>
              <a:chExt cx="4724400" cy="2743200"/>
            </a:xfrm>
          </p:grpSpPr>
          <p:pic>
            <p:nvPicPr>
              <p:cNvPr id="3" name="Graphic 2" descr="Children">
                <a:extLst>
                  <a:ext uri="{FF2B5EF4-FFF2-40B4-BE49-F238E27FC236}">
                    <a16:creationId xmlns="" xmlns:a16="http://schemas.microsoft.com/office/drawing/2014/main" id="{B2E30878-8872-426E-BDF2-307A6FF61564}"/>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 xmlns:asvg="http://schemas.microsoft.com/office/drawing/2016/SVG/main" r:embed="rId3"/>
                  </a:ext>
                </a:extLst>
              </a:blip>
              <a:stretch>
                <a:fillRect/>
              </a:stretch>
            </p:blipFill>
            <p:spPr>
              <a:xfrm>
                <a:off x="6096000" y="2819400"/>
                <a:ext cx="1981200" cy="1905000"/>
              </a:xfrm>
              <a:prstGeom prst="rect">
                <a:avLst/>
              </a:prstGeom>
            </p:spPr>
          </p:pic>
          <p:grpSp>
            <p:nvGrpSpPr>
              <p:cNvPr id="25" name="Group 24">
                <a:extLst>
                  <a:ext uri="{FF2B5EF4-FFF2-40B4-BE49-F238E27FC236}">
                    <a16:creationId xmlns="" xmlns:a16="http://schemas.microsoft.com/office/drawing/2014/main" id="{C5F4EF2C-444A-4D6A-BA4E-3A5AAD037970}"/>
                  </a:ext>
                </a:extLst>
              </p:cNvPr>
              <p:cNvGrpSpPr/>
              <p:nvPr/>
            </p:nvGrpSpPr>
            <p:grpSpPr>
              <a:xfrm>
                <a:off x="3352800" y="1981200"/>
                <a:ext cx="3048000" cy="2438400"/>
                <a:chOff x="3352800" y="1981200"/>
                <a:chExt cx="3048000" cy="2438400"/>
              </a:xfrm>
            </p:grpSpPr>
            <p:pic>
              <p:nvPicPr>
                <p:cNvPr id="6" name="Graphic 5" descr="Family with boy">
                  <a:extLst>
                    <a:ext uri="{FF2B5EF4-FFF2-40B4-BE49-F238E27FC236}">
                      <a16:creationId xmlns="" xmlns:a16="http://schemas.microsoft.com/office/drawing/2014/main" id="{096B0A22-DDF1-49FE-8D2B-C31325900725}"/>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 xmlns:asvg="http://schemas.microsoft.com/office/drawing/2016/SVG/main" r:embed="rId5"/>
                    </a:ext>
                  </a:extLst>
                </a:blip>
                <a:stretch>
                  <a:fillRect/>
                </a:stretch>
              </p:blipFill>
              <p:spPr>
                <a:xfrm>
                  <a:off x="3962400" y="1981200"/>
                  <a:ext cx="2438400" cy="2438400"/>
                </a:xfrm>
                <a:prstGeom prst="rect">
                  <a:avLst/>
                </a:prstGeom>
              </p:spPr>
            </p:pic>
            <p:pic>
              <p:nvPicPr>
                <p:cNvPr id="12" name="Graphic 11" descr="Baby Crawling">
                  <a:extLst>
                    <a:ext uri="{FF2B5EF4-FFF2-40B4-BE49-F238E27FC236}">
                      <a16:creationId xmlns="" xmlns:a16="http://schemas.microsoft.com/office/drawing/2014/main" id="{B839A9F8-102F-4E4A-B24C-70EFD48C9F2F}"/>
                    </a:ext>
                  </a:extLst>
                </p:cNvPr>
                <p:cNvPicPr>
                  <a:picLocks noChangeAspect="1"/>
                </p:cNvPicPr>
                <p:nvPr/>
              </p:nvPicPr>
              <p:blipFill>
                <a:blip r:embed="rId6" cstate="print">
                  <a:extLst>
                    <a:ext uri="{28A0092B-C50C-407E-A947-70E740481C1C}">
                      <a14:useLocalDpi xmlns:a14="http://schemas.microsoft.com/office/drawing/2010/main" val="0"/>
                    </a:ext>
                    <a:ext uri="{96DAC541-7B7A-43D3-8B79-37D633B846F1}">
                      <asvg:svgBlip xmlns="" xmlns:asvg="http://schemas.microsoft.com/office/drawing/2016/SVG/main" r:embed="rId7"/>
                    </a:ext>
                  </a:extLst>
                </a:blip>
                <a:stretch>
                  <a:fillRect/>
                </a:stretch>
              </p:blipFill>
              <p:spPr>
                <a:xfrm>
                  <a:off x="3352800" y="3505200"/>
                  <a:ext cx="914400" cy="914400"/>
                </a:xfrm>
                <a:prstGeom prst="rect">
                  <a:avLst/>
                </a:prstGeom>
              </p:spPr>
            </p:pic>
          </p:grpSp>
        </p:grpSp>
        <p:pic>
          <p:nvPicPr>
            <p:cNvPr id="22" name="Graphic 21" descr="Two Women">
              <a:extLst>
                <a:ext uri="{FF2B5EF4-FFF2-40B4-BE49-F238E27FC236}">
                  <a16:creationId xmlns="" xmlns:a16="http://schemas.microsoft.com/office/drawing/2014/main" id="{A2BD51A0-6728-41C3-9246-F7B556A2949B}"/>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 xmlns:asvg="http://schemas.microsoft.com/office/drawing/2016/SVG/main" r:embed="rId9"/>
                </a:ext>
              </a:extLst>
            </a:blip>
            <a:stretch>
              <a:fillRect/>
            </a:stretch>
          </p:blipFill>
          <p:spPr>
            <a:xfrm>
              <a:off x="6400800" y="2971800"/>
              <a:ext cx="2057400" cy="2057400"/>
            </a:xfrm>
            <a:prstGeom prst="rect">
              <a:avLst/>
            </a:prstGeom>
          </p:spPr>
        </p:pic>
      </p:grpSp>
      <p:grpSp>
        <p:nvGrpSpPr>
          <p:cNvPr id="11" name="Group 10">
            <a:extLst>
              <a:ext uri="{FF2B5EF4-FFF2-40B4-BE49-F238E27FC236}">
                <a16:creationId xmlns="" xmlns:a16="http://schemas.microsoft.com/office/drawing/2014/main" id="{18E7CD02-82F8-4B91-AE79-0F43FAE198AC}"/>
              </a:ext>
            </a:extLst>
          </p:cNvPr>
          <p:cNvGrpSpPr/>
          <p:nvPr/>
        </p:nvGrpSpPr>
        <p:grpSpPr>
          <a:xfrm>
            <a:off x="381000" y="3200400"/>
            <a:ext cx="9067800" cy="3124200"/>
            <a:chOff x="381000" y="3200400"/>
            <a:chExt cx="9067800" cy="3124200"/>
          </a:xfrm>
        </p:grpSpPr>
        <p:sp>
          <p:nvSpPr>
            <p:cNvPr id="24" name="Text Placeholder 5">
              <a:extLst>
                <a:ext uri="{FF2B5EF4-FFF2-40B4-BE49-F238E27FC236}">
                  <a16:creationId xmlns="" xmlns:a16="http://schemas.microsoft.com/office/drawing/2014/main" id="{597D97D6-A3C8-493F-9BA1-D6ACA5C55968}"/>
                </a:ext>
              </a:extLst>
            </p:cNvPr>
            <p:cNvSpPr txBox="1">
              <a:spLocks/>
            </p:cNvSpPr>
            <p:nvPr/>
          </p:nvSpPr>
          <p:spPr>
            <a:xfrm>
              <a:off x="914400" y="5715000"/>
              <a:ext cx="8534400" cy="609600"/>
            </a:xfrm>
            <a:prstGeom prst="rect">
              <a:avLst/>
            </a:prstGeom>
          </p:spPr>
          <p:txBody>
            <a:bodyPr/>
            <a:lstStyle>
              <a:lvl1pPr marL="0" eaLnBrk="1" hangingPunct="1">
                <a:defRPr sz="2800">
                  <a:solidFill>
                    <a:schemeClr val="tx1"/>
                  </a:solidFill>
                  <a:latin typeface="Century Gothic" charset="0"/>
                  <a:ea typeface="Century Gothic" charset="0"/>
                  <a:cs typeface="Century Gothic" charset="0"/>
                </a:defRPr>
              </a:lvl1pPr>
              <a:lvl2pPr marL="457200" eaLnBrk="1" hangingPunct="1">
                <a:defRPr sz="2400">
                  <a:solidFill>
                    <a:schemeClr val="tx1"/>
                  </a:solidFill>
                  <a:latin typeface="Century Gothic" charset="0"/>
                  <a:ea typeface="Century Gothic" charset="0"/>
                  <a:cs typeface="Century Gothic" charset="0"/>
                </a:defRPr>
              </a:lvl2pPr>
              <a:lvl3pPr marL="914400" eaLnBrk="1" hangingPunct="1">
                <a:defRPr sz="2000">
                  <a:solidFill>
                    <a:schemeClr val="tx1"/>
                  </a:solidFill>
                  <a:latin typeface="Century Gothic" charset="0"/>
                  <a:ea typeface="Century Gothic" charset="0"/>
                  <a:cs typeface="Century Gothic" charset="0"/>
                </a:defRPr>
              </a:lvl3pPr>
              <a:lvl4pPr marL="1371600" eaLnBrk="1" hangingPunct="1">
                <a:defRPr>
                  <a:solidFill>
                    <a:schemeClr val="tx1"/>
                  </a:solidFill>
                  <a:latin typeface="Century Gothic" charset="0"/>
                  <a:ea typeface="Century Gothic" charset="0"/>
                  <a:cs typeface="Century Gothic" charset="0"/>
                </a:defRPr>
              </a:lvl4pPr>
              <a:lvl5pPr marL="1828800" eaLnBrk="1" hangingPunct="1">
                <a:defRPr>
                  <a:solidFill>
                    <a:schemeClr val="tx1"/>
                  </a:solidFill>
                  <a:latin typeface="Futura LT Pro Book" panose="020B0502020204020303" pitchFamily="34" charset="0"/>
                  <a:ea typeface="+mn-ea"/>
                  <a:cs typeface="+mn-cs"/>
                </a:defRPr>
              </a:lvl5pPr>
              <a:lvl6pPr marL="2286000" eaLnBrk="1" hangingPunct="1">
                <a:defRPr>
                  <a:latin typeface="+mn-lt"/>
                  <a:ea typeface="+mn-ea"/>
                  <a:cs typeface="+mn-cs"/>
                </a:defRPr>
              </a:lvl6pPr>
              <a:lvl7pPr marL="2743200" eaLnBrk="1" hangingPunct="1">
                <a:defRPr>
                  <a:latin typeface="+mn-lt"/>
                  <a:ea typeface="+mn-ea"/>
                  <a:cs typeface="+mn-cs"/>
                </a:defRPr>
              </a:lvl7pPr>
              <a:lvl8pPr marL="3200400" eaLnBrk="1" hangingPunct="1">
                <a:defRPr>
                  <a:latin typeface="+mn-lt"/>
                  <a:ea typeface="+mn-ea"/>
                  <a:cs typeface="+mn-cs"/>
                </a:defRPr>
              </a:lvl8pPr>
              <a:lvl9pPr marL="3657600" eaLnBrk="1" hangingPunct="1">
                <a:defRPr>
                  <a:latin typeface="+mn-lt"/>
                  <a:ea typeface="+mn-ea"/>
                  <a:cs typeface="+mn-cs"/>
                </a:defRPr>
              </a:lvl9pPr>
            </a:lstStyle>
            <a:p>
              <a:pPr marL="0" lvl="2" algn="ctr"/>
              <a:r>
                <a:rPr lang="en-US" sz="2400" kern="0" dirty="0">
                  <a:solidFill>
                    <a:srgbClr val="C83537"/>
                  </a:solidFill>
                </a:rPr>
                <a:t>Additional caregivers beyond two primary caregivers per child</a:t>
              </a:r>
            </a:p>
          </p:txBody>
        </p:sp>
        <p:pic>
          <p:nvPicPr>
            <p:cNvPr id="13" name="Graphic 12" descr="Person with Cane">
              <a:extLst>
                <a:ext uri="{FF2B5EF4-FFF2-40B4-BE49-F238E27FC236}">
                  <a16:creationId xmlns="" xmlns:a16="http://schemas.microsoft.com/office/drawing/2014/main" id="{83D2EB04-DE58-4633-93CA-07240BFF29E7}"/>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 xmlns:asvg="http://schemas.microsoft.com/office/drawing/2016/SVG/main" r:embed="rId11"/>
                </a:ext>
              </a:extLst>
            </a:blip>
            <a:stretch>
              <a:fillRect/>
            </a:stretch>
          </p:blipFill>
          <p:spPr>
            <a:xfrm>
              <a:off x="381000" y="3200400"/>
              <a:ext cx="1981200" cy="1981200"/>
            </a:xfrm>
            <a:prstGeom prst="rect">
              <a:avLst/>
            </a:prstGeom>
          </p:spPr>
        </p:pic>
      </p:grpSp>
      <p:grpSp>
        <p:nvGrpSpPr>
          <p:cNvPr id="14" name="Group 13">
            <a:extLst>
              <a:ext uri="{FF2B5EF4-FFF2-40B4-BE49-F238E27FC236}">
                <a16:creationId xmlns="" xmlns:a16="http://schemas.microsoft.com/office/drawing/2014/main" id="{DF2FE393-91EF-4E78-A07B-53B243A0EB93}"/>
              </a:ext>
            </a:extLst>
          </p:cNvPr>
          <p:cNvGrpSpPr/>
          <p:nvPr/>
        </p:nvGrpSpPr>
        <p:grpSpPr>
          <a:xfrm>
            <a:off x="685800" y="3276600"/>
            <a:ext cx="9448800" cy="4267200"/>
            <a:chOff x="685800" y="3276600"/>
            <a:chExt cx="9448800" cy="4267200"/>
          </a:xfrm>
        </p:grpSpPr>
        <p:sp>
          <p:nvSpPr>
            <p:cNvPr id="29" name="Text Placeholder 5">
              <a:extLst>
                <a:ext uri="{FF2B5EF4-FFF2-40B4-BE49-F238E27FC236}">
                  <a16:creationId xmlns="" xmlns:a16="http://schemas.microsoft.com/office/drawing/2014/main" id="{52B6F0A5-4DC7-49DF-88C2-5C41D55DA764}"/>
                </a:ext>
              </a:extLst>
            </p:cNvPr>
            <p:cNvSpPr txBox="1">
              <a:spLocks/>
            </p:cNvSpPr>
            <p:nvPr/>
          </p:nvSpPr>
          <p:spPr>
            <a:xfrm>
              <a:off x="685800" y="6629400"/>
              <a:ext cx="8991600" cy="914400"/>
            </a:xfrm>
            <a:prstGeom prst="rect">
              <a:avLst/>
            </a:prstGeom>
          </p:spPr>
          <p:txBody>
            <a:bodyPr/>
            <a:lstStyle>
              <a:lvl1pPr marL="0" eaLnBrk="1" hangingPunct="1">
                <a:defRPr sz="2800">
                  <a:solidFill>
                    <a:schemeClr val="tx1"/>
                  </a:solidFill>
                  <a:latin typeface="Century Gothic" charset="0"/>
                  <a:ea typeface="Century Gothic" charset="0"/>
                  <a:cs typeface="Century Gothic" charset="0"/>
                </a:defRPr>
              </a:lvl1pPr>
              <a:lvl2pPr marL="457200" eaLnBrk="1" hangingPunct="1">
                <a:defRPr sz="2400">
                  <a:solidFill>
                    <a:schemeClr val="tx1"/>
                  </a:solidFill>
                  <a:latin typeface="Century Gothic" charset="0"/>
                  <a:ea typeface="Century Gothic" charset="0"/>
                  <a:cs typeface="Century Gothic" charset="0"/>
                </a:defRPr>
              </a:lvl2pPr>
              <a:lvl3pPr marL="914400" eaLnBrk="1" hangingPunct="1">
                <a:defRPr sz="2000">
                  <a:solidFill>
                    <a:schemeClr val="tx1"/>
                  </a:solidFill>
                  <a:latin typeface="Century Gothic" charset="0"/>
                  <a:ea typeface="Century Gothic" charset="0"/>
                  <a:cs typeface="Century Gothic" charset="0"/>
                </a:defRPr>
              </a:lvl3pPr>
              <a:lvl4pPr marL="1371600" eaLnBrk="1" hangingPunct="1">
                <a:defRPr>
                  <a:solidFill>
                    <a:schemeClr val="tx1"/>
                  </a:solidFill>
                  <a:latin typeface="Century Gothic" charset="0"/>
                  <a:ea typeface="Century Gothic" charset="0"/>
                  <a:cs typeface="Century Gothic" charset="0"/>
                </a:defRPr>
              </a:lvl4pPr>
              <a:lvl5pPr marL="1828800" eaLnBrk="1" hangingPunct="1">
                <a:defRPr>
                  <a:solidFill>
                    <a:schemeClr val="tx1"/>
                  </a:solidFill>
                  <a:latin typeface="Futura LT Pro Book" panose="020B0502020204020303" pitchFamily="34" charset="0"/>
                  <a:ea typeface="+mn-ea"/>
                  <a:cs typeface="+mn-cs"/>
                </a:defRPr>
              </a:lvl5pPr>
              <a:lvl6pPr marL="2286000" eaLnBrk="1" hangingPunct="1">
                <a:defRPr>
                  <a:latin typeface="+mn-lt"/>
                  <a:ea typeface="+mn-ea"/>
                  <a:cs typeface="+mn-cs"/>
                </a:defRPr>
              </a:lvl6pPr>
              <a:lvl7pPr marL="2743200" eaLnBrk="1" hangingPunct="1">
                <a:defRPr>
                  <a:latin typeface="+mn-lt"/>
                  <a:ea typeface="+mn-ea"/>
                  <a:cs typeface="+mn-cs"/>
                </a:defRPr>
              </a:lvl7pPr>
              <a:lvl8pPr marL="3200400" eaLnBrk="1" hangingPunct="1">
                <a:defRPr>
                  <a:latin typeface="+mn-lt"/>
                  <a:ea typeface="+mn-ea"/>
                  <a:cs typeface="+mn-cs"/>
                </a:defRPr>
              </a:lvl8pPr>
              <a:lvl9pPr marL="3657600" eaLnBrk="1" hangingPunct="1">
                <a:defRPr>
                  <a:latin typeface="+mn-lt"/>
                  <a:ea typeface="+mn-ea"/>
                  <a:cs typeface="+mn-cs"/>
                </a:defRPr>
              </a:lvl9pPr>
            </a:lstStyle>
            <a:p>
              <a:pPr marL="0" lvl="2" algn="ctr"/>
              <a:r>
                <a:rPr lang="en-US" sz="2400" kern="0" dirty="0">
                  <a:solidFill>
                    <a:srgbClr val="C83537"/>
                  </a:solidFill>
                </a:rPr>
                <a:t>Youth 18−20 years who are not still in secondary school</a:t>
              </a:r>
              <a:endParaRPr lang="en-US" sz="2400" kern="0" dirty="0">
                <a:solidFill>
                  <a:srgbClr val="1E1860"/>
                </a:solidFill>
              </a:endParaRPr>
            </a:p>
          </p:txBody>
        </p:sp>
        <p:pic>
          <p:nvPicPr>
            <p:cNvPr id="9" name="Graphic 8" descr="Two Men">
              <a:extLst>
                <a:ext uri="{FF2B5EF4-FFF2-40B4-BE49-F238E27FC236}">
                  <a16:creationId xmlns="" xmlns:a16="http://schemas.microsoft.com/office/drawing/2014/main" id="{58D9D26F-B3A8-41F8-AA89-A91114221237}"/>
                </a:ext>
              </a:extLst>
            </p:cNvPr>
            <p:cNvPicPr>
              <a:picLocks noChangeAspect="1"/>
            </p:cNvPicPr>
            <p:nvPr/>
          </p:nvPicPr>
          <p:blipFill>
            <a:blip r:embed="rId12">
              <a:extLst>
                <a:ext uri="{28A0092B-C50C-407E-A947-70E740481C1C}">
                  <a14:useLocalDpi xmlns:a14="http://schemas.microsoft.com/office/drawing/2010/main" val="0"/>
                </a:ext>
                <a:ext uri="{96DAC541-7B7A-43D3-8B79-37D633B846F1}">
                  <asvg:svgBlip xmlns="" xmlns:asvg="http://schemas.microsoft.com/office/drawing/2016/SVG/main" r:embed="rId13"/>
                </a:ext>
              </a:extLst>
            </a:blip>
            <a:stretch>
              <a:fillRect/>
            </a:stretch>
          </p:blipFill>
          <p:spPr>
            <a:xfrm>
              <a:off x="8077200" y="3276600"/>
              <a:ext cx="2057400" cy="2057400"/>
            </a:xfrm>
            <a:prstGeom prst="rect">
              <a:avLst/>
            </a:prstGeom>
          </p:spPr>
        </p:pic>
      </p:grpSp>
      <p:grpSp>
        <p:nvGrpSpPr>
          <p:cNvPr id="16" name="Group 15">
            <a:extLst>
              <a:ext uri="{FF2B5EF4-FFF2-40B4-BE49-F238E27FC236}">
                <a16:creationId xmlns="" xmlns:a16="http://schemas.microsoft.com/office/drawing/2014/main" id="{A964A050-42E5-422F-975D-81C68851C3B4}"/>
              </a:ext>
            </a:extLst>
          </p:cNvPr>
          <p:cNvGrpSpPr/>
          <p:nvPr/>
        </p:nvGrpSpPr>
        <p:grpSpPr>
          <a:xfrm>
            <a:off x="555171" y="2993572"/>
            <a:ext cx="1600200" cy="2590800"/>
            <a:chOff x="555171" y="2993572"/>
            <a:chExt cx="1600200" cy="2590800"/>
          </a:xfrm>
        </p:grpSpPr>
        <p:sp>
          <p:nvSpPr>
            <p:cNvPr id="2" name="Flowchart: Connector 1">
              <a:extLst>
                <a:ext uri="{FF2B5EF4-FFF2-40B4-BE49-F238E27FC236}">
                  <a16:creationId xmlns="" xmlns:a16="http://schemas.microsoft.com/office/drawing/2014/main" id="{D8895EAE-C48D-4B2D-9353-03915C1304E9}"/>
                </a:ext>
              </a:extLst>
            </p:cNvPr>
            <p:cNvSpPr/>
            <p:nvPr/>
          </p:nvSpPr>
          <p:spPr>
            <a:xfrm>
              <a:off x="555171" y="2993572"/>
              <a:ext cx="1600200" cy="2590800"/>
            </a:xfrm>
            <a:prstGeom prst="flowChartConnector">
              <a:avLst/>
            </a:prstGeom>
            <a:noFill/>
            <a:ln w="28575">
              <a:solidFill>
                <a:srgbClr val="C8353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8" name="Straight Connector 7">
              <a:extLst>
                <a:ext uri="{FF2B5EF4-FFF2-40B4-BE49-F238E27FC236}">
                  <a16:creationId xmlns="" xmlns:a16="http://schemas.microsoft.com/office/drawing/2014/main" id="{FD39D92B-B544-4DC7-9A4B-79CF1D905AD4}"/>
                </a:ext>
              </a:extLst>
            </p:cNvPr>
            <p:cNvCxnSpPr>
              <a:stCxn id="2" idx="7"/>
            </p:cNvCxnSpPr>
            <p:nvPr/>
          </p:nvCxnSpPr>
          <p:spPr>
            <a:xfrm flipH="1">
              <a:off x="631371" y="3372986"/>
              <a:ext cx="1289656" cy="1373186"/>
            </a:xfrm>
            <a:prstGeom prst="line">
              <a:avLst/>
            </a:prstGeom>
            <a:ln w="38100">
              <a:solidFill>
                <a:srgbClr val="C83537"/>
              </a:solidFill>
            </a:ln>
          </p:spPr>
          <p:style>
            <a:lnRef idx="1">
              <a:schemeClr val="accent1"/>
            </a:lnRef>
            <a:fillRef idx="0">
              <a:schemeClr val="accent1"/>
            </a:fillRef>
            <a:effectRef idx="0">
              <a:schemeClr val="accent1"/>
            </a:effectRef>
            <a:fontRef idx="minor">
              <a:schemeClr val="tx1"/>
            </a:fontRef>
          </p:style>
        </p:cxnSp>
      </p:grpSp>
      <p:grpSp>
        <p:nvGrpSpPr>
          <p:cNvPr id="23" name="Group 22">
            <a:extLst>
              <a:ext uri="{FF2B5EF4-FFF2-40B4-BE49-F238E27FC236}">
                <a16:creationId xmlns="" xmlns:a16="http://schemas.microsoft.com/office/drawing/2014/main" id="{F6167155-1A26-43E7-8E7A-AA35289A83D8}"/>
              </a:ext>
            </a:extLst>
          </p:cNvPr>
          <p:cNvGrpSpPr/>
          <p:nvPr/>
        </p:nvGrpSpPr>
        <p:grpSpPr>
          <a:xfrm>
            <a:off x="8229600" y="3048000"/>
            <a:ext cx="1752600" cy="2667000"/>
            <a:chOff x="555171" y="2993572"/>
            <a:chExt cx="1600200" cy="2590800"/>
          </a:xfrm>
        </p:grpSpPr>
        <p:sp>
          <p:nvSpPr>
            <p:cNvPr id="27" name="Flowchart: Connector 26">
              <a:extLst>
                <a:ext uri="{FF2B5EF4-FFF2-40B4-BE49-F238E27FC236}">
                  <a16:creationId xmlns="" xmlns:a16="http://schemas.microsoft.com/office/drawing/2014/main" id="{FCF7C2EC-6325-4A3B-9069-F637B0D36126}"/>
                </a:ext>
              </a:extLst>
            </p:cNvPr>
            <p:cNvSpPr/>
            <p:nvPr/>
          </p:nvSpPr>
          <p:spPr>
            <a:xfrm>
              <a:off x="555171" y="2993572"/>
              <a:ext cx="1600200" cy="2590800"/>
            </a:xfrm>
            <a:prstGeom prst="flowChartConnector">
              <a:avLst/>
            </a:prstGeom>
            <a:noFill/>
            <a:ln w="28575">
              <a:solidFill>
                <a:srgbClr val="C8353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8" name="Straight Connector 27">
              <a:extLst>
                <a:ext uri="{FF2B5EF4-FFF2-40B4-BE49-F238E27FC236}">
                  <a16:creationId xmlns="" xmlns:a16="http://schemas.microsoft.com/office/drawing/2014/main" id="{A5BC00ED-C966-4859-9CAA-C189209F6604}"/>
                </a:ext>
              </a:extLst>
            </p:cNvPr>
            <p:cNvCxnSpPr>
              <a:stCxn id="27" idx="7"/>
            </p:cNvCxnSpPr>
            <p:nvPr/>
          </p:nvCxnSpPr>
          <p:spPr>
            <a:xfrm flipH="1">
              <a:off x="631371" y="3372986"/>
              <a:ext cx="1289656" cy="1373186"/>
            </a:xfrm>
            <a:prstGeom prst="line">
              <a:avLst/>
            </a:prstGeom>
            <a:ln w="38100">
              <a:solidFill>
                <a:srgbClr val="C83537"/>
              </a:solidFill>
            </a:ln>
          </p:spPr>
          <p:style>
            <a:lnRef idx="1">
              <a:schemeClr val="accent1"/>
            </a:lnRef>
            <a:fillRef idx="0">
              <a:schemeClr val="accent1"/>
            </a:fillRef>
            <a:effectRef idx="0">
              <a:schemeClr val="accent1"/>
            </a:effectRef>
            <a:fontRef idx="minor">
              <a:schemeClr val="tx1"/>
            </a:fontRef>
          </p:style>
        </p:cxnSp>
      </p:grpSp>
      <p:sp>
        <p:nvSpPr>
          <p:cNvPr id="4" name="Slide Number Placeholder 3">
            <a:extLst>
              <a:ext uri="{FF2B5EF4-FFF2-40B4-BE49-F238E27FC236}">
                <a16:creationId xmlns="" xmlns:a16="http://schemas.microsoft.com/office/drawing/2014/main" id="{DCE37533-B49E-4B44-BEF7-F154A8D0D22F}"/>
              </a:ext>
            </a:extLst>
          </p:cNvPr>
          <p:cNvSpPr>
            <a:spLocks noGrp="1"/>
          </p:cNvSpPr>
          <p:nvPr>
            <p:ph type="sldNum" sz="quarter" idx="12"/>
          </p:nvPr>
        </p:nvSpPr>
        <p:spPr/>
        <p:txBody>
          <a:bodyPr/>
          <a:lstStyle/>
          <a:p>
            <a:fld id="{52B23DFF-27CB-47C7-970B-07B9B8ADB3CC}" type="slidenum">
              <a:rPr lang="en-US" smtClean="0"/>
              <a:t>21</a:t>
            </a:fld>
            <a:endParaRPr lang="en-US"/>
          </a:p>
        </p:txBody>
      </p:sp>
    </p:spTree>
    <p:extLst>
      <p:ext uri="{BB962C8B-B14F-4D97-AF65-F5344CB8AC3E}">
        <p14:creationId xmlns:p14="http://schemas.microsoft.com/office/powerpoint/2010/main" val="186533873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524000" y="1219200"/>
            <a:ext cx="6858000" cy="2590800"/>
          </a:xfrm>
          <a:prstGeom prst="rect">
            <a:avLst/>
          </a:prstGeom>
          <a:solidFill>
            <a:srgbClr val="A6C03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 Placeholder 3">
            <a:extLst>
              <a:ext uri="{FF2B5EF4-FFF2-40B4-BE49-F238E27FC236}">
                <a16:creationId xmlns="" xmlns:a16="http://schemas.microsoft.com/office/drawing/2014/main" id="{E311743C-CABD-4AF4-994E-96B292880B9D}"/>
              </a:ext>
            </a:extLst>
          </p:cNvPr>
          <p:cNvSpPr>
            <a:spLocks noGrp="1"/>
          </p:cNvSpPr>
          <p:nvPr>
            <p:ph type="body" sz="quarter" idx="11"/>
          </p:nvPr>
        </p:nvSpPr>
        <p:spPr>
          <a:xfrm>
            <a:off x="1371600" y="2286000"/>
            <a:ext cx="7162800" cy="2895600"/>
          </a:xfrm>
        </p:spPr>
        <p:txBody>
          <a:bodyPr/>
          <a:lstStyle/>
          <a:p>
            <a:pPr algn="ctr">
              <a:lnSpc>
                <a:spcPts val="5900"/>
              </a:lnSpc>
            </a:pPr>
            <a:r>
              <a:rPr lang="en-US" sz="6000" b="1" dirty="0">
                <a:latin typeface="Century Gothic" panose="020B0502020202020204" pitchFamily="34" charset="0"/>
              </a:rPr>
              <a:t>3.4. Household </a:t>
            </a:r>
          </a:p>
          <a:p>
            <a:pPr algn="ctr">
              <a:lnSpc>
                <a:spcPts val="5900"/>
              </a:lnSpc>
            </a:pPr>
            <a:r>
              <a:rPr lang="en-US" sz="6000" b="1" dirty="0">
                <a:latin typeface="Century Gothic" panose="020B0502020202020204" pitchFamily="34" charset="0"/>
              </a:rPr>
              <a:t>composition</a:t>
            </a:r>
          </a:p>
          <a:p>
            <a:pPr algn="ctr">
              <a:lnSpc>
                <a:spcPts val="5900"/>
              </a:lnSpc>
            </a:pPr>
            <a:r>
              <a:rPr lang="en-US" sz="6000" dirty="0">
                <a:latin typeface="Century Gothic" panose="020B0502020202020204" pitchFamily="34" charset="0"/>
              </a:rPr>
              <a:t>exercise</a:t>
            </a:r>
          </a:p>
        </p:txBody>
      </p:sp>
      <p:pic>
        <p:nvPicPr>
          <p:cNvPr id="5" name="Picture 4"/>
          <p:cNvPicPr>
            <a:picLocks noChangeAspect="1"/>
          </p:cNvPicPr>
          <p:nvPr/>
        </p:nvPicPr>
        <p:blipFill rotWithShape="1">
          <a:blip r:embed="rId2" cstate="print">
            <a:extLst>
              <a:ext uri="{28A0092B-C50C-407E-A947-70E740481C1C}">
                <a14:useLocalDpi xmlns:a14="http://schemas.microsoft.com/office/drawing/2010/main" val="0"/>
              </a:ext>
            </a:extLst>
          </a:blip>
          <a:srcRect l="21012" b="60784"/>
          <a:stretch/>
        </p:blipFill>
        <p:spPr>
          <a:xfrm>
            <a:off x="2828925" y="4620068"/>
            <a:ext cx="4400550" cy="3076132"/>
          </a:xfrm>
          <a:prstGeom prst="rect">
            <a:avLst/>
          </a:prstGeom>
        </p:spPr>
      </p:pic>
      <p:sp>
        <p:nvSpPr>
          <p:cNvPr id="3" name="Slide Number Placeholder 2">
            <a:extLst>
              <a:ext uri="{FF2B5EF4-FFF2-40B4-BE49-F238E27FC236}">
                <a16:creationId xmlns="" xmlns:a16="http://schemas.microsoft.com/office/drawing/2014/main" id="{79721362-3FDE-4EAC-8666-6523D05B2B23}"/>
              </a:ext>
            </a:extLst>
          </p:cNvPr>
          <p:cNvSpPr>
            <a:spLocks noGrp="1"/>
          </p:cNvSpPr>
          <p:nvPr>
            <p:ph type="sldNum" sz="quarter" idx="12"/>
          </p:nvPr>
        </p:nvSpPr>
        <p:spPr/>
        <p:txBody>
          <a:bodyPr/>
          <a:lstStyle/>
          <a:p>
            <a:fld id="{52B23DFF-27CB-47C7-970B-07B9B8ADB3CC}" type="slidenum">
              <a:rPr lang="en-US" smtClean="0"/>
              <a:t>22</a:t>
            </a:fld>
            <a:endParaRPr lang="en-US"/>
          </a:p>
        </p:txBody>
      </p:sp>
    </p:spTree>
    <p:extLst>
      <p:ext uri="{BB962C8B-B14F-4D97-AF65-F5344CB8AC3E}">
        <p14:creationId xmlns:p14="http://schemas.microsoft.com/office/powerpoint/2010/main" val="111708505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F4C730AE-CFFB-4E8C-B36F-65B0FA6A9B24}"/>
              </a:ext>
            </a:extLst>
          </p:cNvPr>
          <p:cNvSpPr>
            <a:spLocks noGrp="1"/>
          </p:cNvSpPr>
          <p:nvPr>
            <p:ph type="title"/>
          </p:nvPr>
        </p:nvSpPr>
        <p:spPr/>
        <p:txBody>
          <a:bodyPr/>
          <a:lstStyle/>
          <a:p>
            <a:r>
              <a:rPr lang="en-US" dirty="0"/>
              <a:t>Ilunga household</a:t>
            </a:r>
          </a:p>
        </p:txBody>
      </p:sp>
      <p:sp>
        <p:nvSpPr>
          <p:cNvPr id="4" name="Text Placeholder 3">
            <a:extLst>
              <a:ext uri="{FF2B5EF4-FFF2-40B4-BE49-F238E27FC236}">
                <a16:creationId xmlns="" xmlns:a16="http://schemas.microsoft.com/office/drawing/2014/main" id="{893C0316-5F72-4094-88BC-D2946A5875CA}"/>
              </a:ext>
            </a:extLst>
          </p:cNvPr>
          <p:cNvSpPr>
            <a:spLocks noGrp="1"/>
          </p:cNvSpPr>
          <p:nvPr>
            <p:ph type="body" sz="quarter" idx="11"/>
          </p:nvPr>
        </p:nvSpPr>
        <p:spPr>
          <a:xfrm>
            <a:off x="561844" y="1091204"/>
            <a:ext cx="9115555" cy="1423395"/>
          </a:xfrm>
        </p:spPr>
        <p:txBody>
          <a:bodyPr/>
          <a:lstStyle/>
          <a:p>
            <a:r>
              <a:rPr lang="en-US" dirty="0"/>
              <a:t>Circle eligible beneficiaries</a:t>
            </a:r>
          </a:p>
        </p:txBody>
      </p:sp>
      <p:pic>
        <p:nvPicPr>
          <p:cNvPr id="26" name="Graphic 25" descr="Baby">
            <a:extLst>
              <a:ext uri="{FF2B5EF4-FFF2-40B4-BE49-F238E27FC236}">
                <a16:creationId xmlns="" xmlns:a16="http://schemas.microsoft.com/office/drawing/2014/main" id="{CEDB2402-F25E-4A3E-B709-25F82D9AE6EE}"/>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 xmlns:asvg="http://schemas.microsoft.com/office/drawing/2016/SVG/main" r:embed="rId4"/>
              </a:ext>
            </a:extLst>
          </a:blip>
          <a:stretch>
            <a:fillRect/>
          </a:stretch>
        </p:blipFill>
        <p:spPr>
          <a:xfrm>
            <a:off x="4495800" y="4572000"/>
            <a:ext cx="914400" cy="914400"/>
          </a:xfrm>
          <a:prstGeom prst="rect">
            <a:avLst/>
          </a:prstGeom>
        </p:spPr>
      </p:pic>
      <p:pic>
        <p:nvPicPr>
          <p:cNvPr id="28" name="Graphic 27" descr="Woman">
            <a:extLst>
              <a:ext uri="{FF2B5EF4-FFF2-40B4-BE49-F238E27FC236}">
                <a16:creationId xmlns="" xmlns:a16="http://schemas.microsoft.com/office/drawing/2014/main" id="{36A4E638-882E-4F23-A353-5B75A9B00E4D}"/>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 xmlns:asvg="http://schemas.microsoft.com/office/drawing/2016/SVG/main" r:embed="rId6"/>
              </a:ext>
            </a:extLst>
          </a:blip>
          <a:stretch>
            <a:fillRect/>
          </a:stretch>
        </p:blipFill>
        <p:spPr>
          <a:xfrm>
            <a:off x="2971800" y="3429000"/>
            <a:ext cx="2057400" cy="2057400"/>
          </a:xfrm>
          <a:prstGeom prst="rect">
            <a:avLst/>
          </a:prstGeom>
        </p:spPr>
      </p:pic>
      <p:pic>
        <p:nvPicPr>
          <p:cNvPr id="30" name="Graphic 29" descr="Man">
            <a:extLst>
              <a:ext uri="{FF2B5EF4-FFF2-40B4-BE49-F238E27FC236}">
                <a16:creationId xmlns="" xmlns:a16="http://schemas.microsoft.com/office/drawing/2014/main" id="{B14753CC-4B30-4530-8330-684F42F4FF59}"/>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 xmlns:asvg="http://schemas.microsoft.com/office/drawing/2016/SVG/main" r:embed="rId8"/>
              </a:ext>
            </a:extLst>
          </a:blip>
          <a:stretch>
            <a:fillRect/>
          </a:stretch>
        </p:blipFill>
        <p:spPr>
          <a:xfrm>
            <a:off x="533400" y="3505200"/>
            <a:ext cx="2286000" cy="2286000"/>
          </a:xfrm>
          <a:prstGeom prst="rect">
            <a:avLst/>
          </a:prstGeom>
        </p:spPr>
      </p:pic>
      <p:pic>
        <p:nvPicPr>
          <p:cNvPr id="11" name="Graphic 10" descr="Woman">
            <a:extLst>
              <a:ext uri="{FF2B5EF4-FFF2-40B4-BE49-F238E27FC236}">
                <a16:creationId xmlns="" xmlns:a16="http://schemas.microsoft.com/office/drawing/2014/main" id="{D7169D59-682A-4471-8462-2F68BD7AB73A}"/>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 xmlns:asvg="http://schemas.microsoft.com/office/drawing/2016/SVG/main" r:embed="rId6"/>
              </a:ext>
            </a:extLst>
          </a:blip>
          <a:stretch>
            <a:fillRect/>
          </a:stretch>
        </p:blipFill>
        <p:spPr>
          <a:xfrm>
            <a:off x="5105400" y="3429000"/>
            <a:ext cx="2057400" cy="2057400"/>
          </a:xfrm>
          <a:prstGeom prst="rect">
            <a:avLst/>
          </a:prstGeom>
        </p:spPr>
      </p:pic>
      <p:sp>
        <p:nvSpPr>
          <p:cNvPr id="14" name="Text Placeholder 5">
            <a:extLst>
              <a:ext uri="{FF2B5EF4-FFF2-40B4-BE49-F238E27FC236}">
                <a16:creationId xmlns="" xmlns:a16="http://schemas.microsoft.com/office/drawing/2014/main" id="{97B9D303-BD9D-4B67-9028-8265AEA61F6E}"/>
              </a:ext>
            </a:extLst>
          </p:cNvPr>
          <p:cNvSpPr txBox="1">
            <a:spLocks/>
          </p:cNvSpPr>
          <p:nvPr/>
        </p:nvSpPr>
        <p:spPr>
          <a:xfrm>
            <a:off x="3429000" y="5562600"/>
            <a:ext cx="1143000" cy="685800"/>
          </a:xfrm>
          <a:prstGeom prst="rect">
            <a:avLst/>
          </a:prstGeom>
        </p:spPr>
        <p:txBody>
          <a:bodyPr/>
          <a:lstStyle>
            <a:lvl1pPr marL="0" eaLnBrk="1" hangingPunct="1">
              <a:defRPr sz="2800">
                <a:solidFill>
                  <a:schemeClr val="tx1"/>
                </a:solidFill>
                <a:latin typeface="Century Gothic" charset="0"/>
                <a:ea typeface="Century Gothic" charset="0"/>
                <a:cs typeface="Century Gothic" charset="0"/>
              </a:defRPr>
            </a:lvl1pPr>
            <a:lvl2pPr marL="457200" eaLnBrk="1" hangingPunct="1">
              <a:defRPr sz="2400">
                <a:solidFill>
                  <a:schemeClr val="tx1"/>
                </a:solidFill>
                <a:latin typeface="Century Gothic" charset="0"/>
                <a:ea typeface="Century Gothic" charset="0"/>
                <a:cs typeface="Century Gothic" charset="0"/>
              </a:defRPr>
            </a:lvl2pPr>
            <a:lvl3pPr marL="914400" eaLnBrk="1" hangingPunct="1">
              <a:defRPr sz="2000">
                <a:solidFill>
                  <a:schemeClr val="tx1"/>
                </a:solidFill>
                <a:latin typeface="Century Gothic" charset="0"/>
                <a:ea typeface="Century Gothic" charset="0"/>
                <a:cs typeface="Century Gothic" charset="0"/>
              </a:defRPr>
            </a:lvl3pPr>
            <a:lvl4pPr marL="1371600" eaLnBrk="1" hangingPunct="1">
              <a:defRPr>
                <a:solidFill>
                  <a:schemeClr val="tx1"/>
                </a:solidFill>
                <a:latin typeface="Century Gothic" charset="0"/>
                <a:ea typeface="Century Gothic" charset="0"/>
                <a:cs typeface="Century Gothic" charset="0"/>
              </a:defRPr>
            </a:lvl4pPr>
            <a:lvl5pPr marL="1828800" eaLnBrk="1" hangingPunct="1">
              <a:defRPr>
                <a:solidFill>
                  <a:schemeClr val="tx1"/>
                </a:solidFill>
                <a:latin typeface="Futura LT Pro Book" panose="020B0502020204020303" pitchFamily="34" charset="0"/>
                <a:ea typeface="+mn-ea"/>
                <a:cs typeface="+mn-cs"/>
              </a:defRPr>
            </a:lvl5pPr>
            <a:lvl6pPr marL="2286000" eaLnBrk="1" hangingPunct="1">
              <a:defRPr>
                <a:latin typeface="+mn-lt"/>
                <a:ea typeface="+mn-ea"/>
                <a:cs typeface="+mn-cs"/>
              </a:defRPr>
            </a:lvl6pPr>
            <a:lvl7pPr marL="2743200" eaLnBrk="1" hangingPunct="1">
              <a:defRPr>
                <a:latin typeface="+mn-lt"/>
                <a:ea typeface="+mn-ea"/>
                <a:cs typeface="+mn-cs"/>
              </a:defRPr>
            </a:lvl7pPr>
            <a:lvl8pPr marL="3200400" eaLnBrk="1" hangingPunct="1">
              <a:defRPr>
                <a:latin typeface="+mn-lt"/>
                <a:ea typeface="+mn-ea"/>
                <a:cs typeface="+mn-cs"/>
              </a:defRPr>
            </a:lvl8pPr>
            <a:lvl9pPr marL="3657600" eaLnBrk="1" hangingPunct="1">
              <a:defRPr>
                <a:latin typeface="+mn-lt"/>
                <a:ea typeface="+mn-ea"/>
                <a:cs typeface="+mn-cs"/>
              </a:defRPr>
            </a:lvl9pPr>
          </a:lstStyle>
          <a:p>
            <a:pPr marL="0" lvl="2" algn="ctr"/>
            <a:r>
              <a:rPr lang="en-US" sz="1800" kern="0" dirty="0"/>
              <a:t>Mother</a:t>
            </a:r>
          </a:p>
          <a:p>
            <a:pPr marL="0" lvl="2" algn="ctr"/>
            <a:r>
              <a:rPr lang="en-US" sz="1800" kern="0" dirty="0"/>
              <a:t>(36)</a:t>
            </a:r>
          </a:p>
        </p:txBody>
      </p:sp>
      <p:sp>
        <p:nvSpPr>
          <p:cNvPr id="15" name="Text Placeholder 5">
            <a:extLst>
              <a:ext uri="{FF2B5EF4-FFF2-40B4-BE49-F238E27FC236}">
                <a16:creationId xmlns="" xmlns:a16="http://schemas.microsoft.com/office/drawing/2014/main" id="{F5D28F06-AC31-45FD-AE11-36F8D71A310F}"/>
              </a:ext>
            </a:extLst>
          </p:cNvPr>
          <p:cNvSpPr txBox="1">
            <a:spLocks/>
          </p:cNvSpPr>
          <p:nvPr/>
        </p:nvSpPr>
        <p:spPr>
          <a:xfrm>
            <a:off x="4457700" y="5562600"/>
            <a:ext cx="1181100" cy="685800"/>
          </a:xfrm>
          <a:prstGeom prst="rect">
            <a:avLst/>
          </a:prstGeom>
        </p:spPr>
        <p:txBody>
          <a:bodyPr/>
          <a:lstStyle>
            <a:lvl1pPr marL="0" eaLnBrk="1" hangingPunct="1">
              <a:defRPr sz="2800">
                <a:solidFill>
                  <a:schemeClr val="tx1"/>
                </a:solidFill>
                <a:latin typeface="Century Gothic" charset="0"/>
                <a:ea typeface="Century Gothic" charset="0"/>
                <a:cs typeface="Century Gothic" charset="0"/>
              </a:defRPr>
            </a:lvl1pPr>
            <a:lvl2pPr marL="457200" eaLnBrk="1" hangingPunct="1">
              <a:defRPr sz="2400">
                <a:solidFill>
                  <a:schemeClr val="tx1"/>
                </a:solidFill>
                <a:latin typeface="Century Gothic" charset="0"/>
                <a:ea typeface="Century Gothic" charset="0"/>
                <a:cs typeface="Century Gothic" charset="0"/>
              </a:defRPr>
            </a:lvl2pPr>
            <a:lvl3pPr marL="914400" eaLnBrk="1" hangingPunct="1">
              <a:defRPr sz="2000">
                <a:solidFill>
                  <a:schemeClr val="tx1"/>
                </a:solidFill>
                <a:latin typeface="Century Gothic" charset="0"/>
                <a:ea typeface="Century Gothic" charset="0"/>
                <a:cs typeface="Century Gothic" charset="0"/>
              </a:defRPr>
            </a:lvl3pPr>
            <a:lvl4pPr marL="1371600" eaLnBrk="1" hangingPunct="1">
              <a:defRPr>
                <a:solidFill>
                  <a:schemeClr val="tx1"/>
                </a:solidFill>
                <a:latin typeface="Century Gothic" charset="0"/>
                <a:ea typeface="Century Gothic" charset="0"/>
                <a:cs typeface="Century Gothic" charset="0"/>
              </a:defRPr>
            </a:lvl4pPr>
            <a:lvl5pPr marL="1828800" eaLnBrk="1" hangingPunct="1">
              <a:defRPr>
                <a:solidFill>
                  <a:schemeClr val="tx1"/>
                </a:solidFill>
                <a:latin typeface="Futura LT Pro Book" panose="020B0502020204020303" pitchFamily="34" charset="0"/>
                <a:ea typeface="+mn-ea"/>
                <a:cs typeface="+mn-cs"/>
              </a:defRPr>
            </a:lvl5pPr>
            <a:lvl6pPr marL="2286000" eaLnBrk="1" hangingPunct="1">
              <a:defRPr>
                <a:latin typeface="+mn-lt"/>
                <a:ea typeface="+mn-ea"/>
                <a:cs typeface="+mn-cs"/>
              </a:defRPr>
            </a:lvl6pPr>
            <a:lvl7pPr marL="2743200" eaLnBrk="1" hangingPunct="1">
              <a:defRPr>
                <a:latin typeface="+mn-lt"/>
                <a:ea typeface="+mn-ea"/>
                <a:cs typeface="+mn-cs"/>
              </a:defRPr>
            </a:lvl7pPr>
            <a:lvl8pPr marL="3200400" eaLnBrk="1" hangingPunct="1">
              <a:defRPr>
                <a:latin typeface="+mn-lt"/>
                <a:ea typeface="+mn-ea"/>
                <a:cs typeface="+mn-cs"/>
              </a:defRPr>
            </a:lvl8pPr>
            <a:lvl9pPr marL="3657600" eaLnBrk="1" hangingPunct="1">
              <a:defRPr>
                <a:latin typeface="+mn-lt"/>
                <a:ea typeface="+mn-ea"/>
                <a:cs typeface="+mn-cs"/>
              </a:defRPr>
            </a:lvl9pPr>
          </a:lstStyle>
          <a:p>
            <a:pPr marL="0" lvl="2" algn="ctr"/>
            <a:r>
              <a:rPr lang="en-US" sz="1800" kern="0"/>
              <a:t>Mother’s baby</a:t>
            </a:r>
            <a:endParaRPr lang="en-US" sz="1800" kern="0" dirty="0"/>
          </a:p>
          <a:p>
            <a:pPr marL="0" lvl="2" algn="ctr"/>
            <a:r>
              <a:rPr lang="en-US" sz="1800" kern="0" dirty="0"/>
              <a:t>(1)</a:t>
            </a:r>
          </a:p>
        </p:txBody>
      </p:sp>
      <p:sp>
        <p:nvSpPr>
          <p:cNvPr id="17" name="Text Placeholder 5">
            <a:extLst>
              <a:ext uri="{FF2B5EF4-FFF2-40B4-BE49-F238E27FC236}">
                <a16:creationId xmlns="" xmlns:a16="http://schemas.microsoft.com/office/drawing/2014/main" id="{55F3DA50-B11A-40A7-8A95-C6B52E1C75F7}"/>
              </a:ext>
            </a:extLst>
          </p:cNvPr>
          <p:cNvSpPr txBox="1">
            <a:spLocks/>
          </p:cNvSpPr>
          <p:nvPr/>
        </p:nvSpPr>
        <p:spPr>
          <a:xfrm>
            <a:off x="457200" y="5715000"/>
            <a:ext cx="2438400" cy="685800"/>
          </a:xfrm>
          <a:prstGeom prst="rect">
            <a:avLst/>
          </a:prstGeom>
        </p:spPr>
        <p:txBody>
          <a:bodyPr/>
          <a:lstStyle>
            <a:lvl1pPr marL="0" eaLnBrk="1" hangingPunct="1">
              <a:defRPr sz="2800">
                <a:solidFill>
                  <a:schemeClr val="tx1"/>
                </a:solidFill>
                <a:latin typeface="Century Gothic" charset="0"/>
                <a:ea typeface="Century Gothic" charset="0"/>
                <a:cs typeface="Century Gothic" charset="0"/>
              </a:defRPr>
            </a:lvl1pPr>
            <a:lvl2pPr marL="457200" eaLnBrk="1" hangingPunct="1">
              <a:defRPr sz="2400">
                <a:solidFill>
                  <a:schemeClr val="tx1"/>
                </a:solidFill>
                <a:latin typeface="Century Gothic" charset="0"/>
                <a:ea typeface="Century Gothic" charset="0"/>
                <a:cs typeface="Century Gothic" charset="0"/>
              </a:defRPr>
            </a:lvl2pPr>
            <a:lvl3pPr marL="914400" eaLnBrk="1" hangingPunct="1">
              <a:defRPr sz="2000">
                <a:solidFill>
                  <a:schemeClr val="tx1"/>
                </a:solidFill>
                <a:latin typeface="Century Gothic" charset="0"/>
                <a:ea typeface="Century Gothic" charset="0"/>
                <a:cs typeface="Century Gothic" charset="0"/>
              </a:defRPr>
            </a:lvl3pPr>
            <a:lvl4pPr marL="1371600" eaLnBrk="1" hangingPunct="1">
              <a:defRPr>
                <a:solidFill>
                  <a:schemeClr val="tx1"/>
                </a:solidFill>
                <a:latin typeface="Century Gothic" charset="0"/>
                <a:ea typeface="Century Gothic" charset="0"/>
                <a:cs typeface="Century Gothic" charset="0"/>
              </a:defRPr>
            </a:lvl4pPr>
            <a:lvl5pPr marL="1828800" eaLnBrk="1" hangingPunct="1">
              <a:defRPr>
                <a:solidFill>
                  <a:schemeClr val="tx1"/>
                </a:solidFill>
                <a:latin typeface="Futura LT Pro Book" panose="020B0502020204020303" pitchFamily="34" charset="0"/>
                <a:ea typeface="+mn-ea"/>
                <a:cs typeface="+mn-cs"/>
              </a:defRPr>
            </a:lvl5pPr>
            <a:lvl6pPr marL="2286000" eaLnBrk="1" hangingPunct="1">
              <a:defRPr>
                <a:latin typeface="+mn-lt"/>
                <a:ea typeface="+mn-ea"/>
                <a:cs typeface="+mn-cs"/>
              </a:defRPr>
            </a:lvl6pPr>
            <a:lvl7pPr marL="2743200" eaLnBrk="1" hangingPunct="1">
              <a:defRPr>
                <a:latin typeface="+mn-lt"/>
                <a:ea typeface="+mn-ea"/>
                <a:cs typeface="+mn-cs"/>
              </a:defRPr>
            </a:lvl7pPr>
            <a:lvl8pPr marL="3200400" eaLnBrk="1" hangingPunct="1">
              <a:defRPr>
                <a:latin typeface="+mn-lt"/>
                <a:ea typeface="+mn-ea"/>
                <a:cs typeface="+mn-cs"/>
              </a:defRPr>
            </a:lvl8pPr>
            <a:lvl9pPr marL="3657600" eaLnBrk="1" hangingPunct="1">
              <a:defRPr>
                <a:latin typeface="+mn-lt"/>
                <a:ea typeface="+mn-ea"/>
                <a:cs typeface="+mn-cs"/>
              </a:defRPr>
            </a:lvl9pPr>
          </a:lstStyle>
          <a:p>
            <a:pPr marL="0" lvl="2" algn="ctr"/>
            <a:r>
              <a:rPr lang="en-US" sz="1800" kern="0" dirty="0"/>
              <a:t>Mother’s brother– finished secondary school</a:t>
            </a:r>
          </a:p>
          <a:p>
            <a:pPr marL="0" lvl="2" algn="ctr"/>
            <a:r>
              <a:rPr lang="en-US" sz="1800" kern="0" dirty="0"/>
              <a:t>(20)</a:t>
            </a:r>
          </a:p>
        </p:txBody>
      </p:sp>
      <p:grpSp>
        <p:nvGrpSpPr>
          <p:cNvPr id="5" name="Group 4">
            <a:extLst>
              <a:ext uri="{FF2B5EF4-FFF2-40B4-BE49-F238E27FC236}">
                <a16:creationId xmlns="" xmlns:a16="http://schemas.microsoft.com/office/drawing/2014/main" id="{C2605FEE-85A3-40E0-9B4B-A56E511785BA}"/>
              </a:ext>
            </a:extLst>
          </p:cNvPr>
          <p:cNvGrpSpPr/>
          <p:nvPr/>
        </p:nvGrpSpPr>
        <p:grpSpPr>
          <a:xfrm>
            <a:off x="6705600" y="4343400"/>
            <a:ext cx="2662200" cy="2743200"/>
            <a:chOff x="6096000" y="3429000"/>
            <a:chExt cx="2662200" cy="2743200"/>
          </a:xfrm>
        </p:grpSpPr>
        <p:grpSp>
          <p:nvGrpSpPr>
            <p:cNvPr id="3" name="Group 2">
              <a:extLst>
                <a:ext uri="{FF2B5EF4-FFF2-40B4-BE49-F238E27FC236}">
                  <a16:creationId xmlns="" xmlns:a16="http://schemas.microsoft.com/office/drawing/2014/main" id="{C940D4C2-B4A3-4606-96C8-0511C829EBF8}"/>
                </a:ext>
              </a:extLst>
            </p:cNvPr>
            <p:cNvGrpSpPr/>
            <p:nvPr/>
          </p:nvGrpSpPr>
          <p:grpSpPr>
            <a:xfrm>
              <a:off x="6096000" y="3429000"/>
              <a:ext cx="2662200" cy="2128800"/>
              <a:chOff x="5105400" y="3505200"/>
              <a:chExt cx="2662200" cy="2128800"/>
            </a:xfrm>
          </p:grpSpPr>
          <p:pic>
            <p:nvPicPr>
              <p:cNvPr id="22" name="Graphic 21" descr="Parent and Child">
                <a:extLst>
                  <a:ext uri="{FF2B5EF4-FFF2-40B4-BE49-F238E27FC236}">
                    <a16:creationId xmlns="" xmlns:a16="http://schemas.microsoft.com/office/drawing/2014/main" id="{DC738E22-391F-48CD-9045-0AF23A68595F}"/>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 xmlns:asvg="http://schemas.microsoft.com/office/drawing/2016/SVG/main" r:embed="rId10"/>
                  </a:ext>
                </a:extLst>
              </a:blip>
              <a:stretch>
                <a:fillRect/>
              </a:stretch>
            </p:blipFill>
            <p:spPr>
              <a:xfrm>
                <a:off x="5638800" y="3505200"/>
                <a:ext cx="2128800" cy="2128800"/>
              </a:xfrm>
              <a:prstGeom prst="rect">
                <a:avLst/>
              </a:prstGeom>
            </p:spPr>
          </p:pic>
          <p:pic>
            <p:nvPicPr>
              <p:cNvPr id="12" name="Graphic 11" descr="Man">
                <a:extLst>
                  <a:ext uri="{FF2B5EF4-FFF2-40B4-BE49-F238E27FC236}">
                    <a16:creationId xmlns="" xmlns:a16="http://schemas.microsoft.com/office/drawing/2014/main" id="{1A1125EC-44E3-48CC-B4CB-EAE6D2A65E6B}"/>
                  </a:ext>
                </a:extLst>
              </p:cNvPr>
              <p:cNvPicPr>
                <a:picLocks noChangeAspect="1"/>
              </p:cNvPicPr>
              <p:nvPr/>
            </p:nvPicPr>
            <p:blipFill>
              <a:blip r:embed="rId7" cstate="print">
                <a:extLst>
                  <a:ext uri="{28A0092B-C50C-407E-A947-70E740481C1C}">
                    <a14:useLocalDpi xmlns:a14="http://schemas.microsoft.com/office/drawing/2010/main" val="0"/>
                  </a:ext>
                  <a:ext uri="{96DAC541-7B7A-43D3-8B79-37D633B846F1}">
                    <asvg:svgBlip xmlns="" xmlns:asvg="http://schemas.microsoft.com/office/drawing/2016/SVG/main" r:embed="rId8"/>
                  </a:ext>
                </a:extLst>
              </a:blip>
              <a:stretch>
                <a:fillRect/>
              </a:stretch>
            </p:blipFill>
            <p:spPr>
              <a:xfrm>
                <a:off x="5105400" y="3886200"/>
                <a:ext cx="1447800" cy="1447800"/>
              </a:xfrm>
              <a:prstGeom prst="rect">
                <a:avLst/>
              </a:prstGeom>
            </p:spPr>
          </p:pic>
        </p:grpSp>
        <p:sp>
          <p:nvSpPr>
            <p:cNvPr id="16" name="Text Placeholder 5">
              <a:extLst>
                <a:ext uri="{FF2B5EF4-FFF2-40B4-BE49-F238E27FC236}">
                  <a16:creationId xmlns="" xmlns:a16="http://schemas.microsoft.com/office/drawing/2014/main" id="{3BF4C9D3-BED6-412A-9F9A-ABA16B8D5673}"/>
                </a:ext>
              </a:extLst>
            </p:cNvPr>
            <p:cNvSpPr txBox="1">
              <a:spLocks/>
            </p:cNvSpPr>
            <p:nvPr/>
          </p:nvSpPr>
          <p:spPr>
            <a:xfrm>
              <a:off x="6934200" y="5486400"/>
              <a:ext cx="1143000" cy="685800"/>
            </a:xfrm>
            <a:prstGeom prst="rect">
              <a:avLst/>
            </a:prstGeom>
          </p:spPr>
          <p:txBody>
            <a:bodyPr/>
            <a:lstStyle>
              <a:lvl1pPr marL="0" eaLnBrk="1" hangingPunct="1">
                <a:defRPr sz="2800">
                  <a:solidFill>
                    <a:schemeClr val="tx1"/>
                  </a:solidFill>
                  <a:latin typeface="Century Gothic" charset="0"/>
                  <a:ea typeface="Century Gothic" charset="0"/>
                  <a:cs typeface="Century Gothic" charset="0"/>
                </a:defRPr>
              </a:lvl1pPr>
              <a:lvl2pPr marL="457200" eaLnBrk="1" hangingPunct="1">
                <a:defRPr sz="2400">
                  <a:solidFill>
                    <a:schemeClr val="tx1"/>
                  </a:solidFill>
                  <a:latin typeface="Century Gothic" charset="0"/>
                  <a:ea typeface="Century Gothic" charset="0"/>
                  <a:cs typeface="Century Gothic" charset="0"/>
                </a:defRPr>
              </a:lvl2pPr>
              <a:lvl3pPr marL="914400" eaLnBrk="1" hangingPunct="1">
                <a:defRPr sz="2000">
                  <a:solidFill>
                    <a:schemeClr val="tx1"/>
                  </a:solidFill>
                  <a:latin typeface="Century Gothic" charset="0"/>
                  <a:ea typeface="Century Gothic" charset="0"/>
                  <a:cs typeface="Century Gothic" charset="0"/>
                </a:defRPr>
              </a:lvl3pPr>
              <a:lvl4pPr marL="1371600" eaLnBrk="1" hangingPunct="1">
                <a:defRPr>
                  <a:solidFill>
                    <a:schemeClr val="tx1"/>
                  </a:solidFill>
                  <a:latin typeface="Century Gothic" charset="0"/>
                  <a:ea typeface="Century Gothic" charset="0"/>
                  <a:cs typeface="Century Gothic" charset="0"/>
                </a:defRPr>
              </a:lvl4pPr>
              <a:lvl5pPr marL="1828800" eaLnBrk="1" hangingPunct="1">
                <a:defRPr>
                  <a:solidFill>
                    <a:schemeClr val="tx1"/>
                  </a:solidFill>
                  <a:latin typeface="Futura LT Pro Book" panose="020B0502020204020303" pitchFamily="34" charset="0"/>
                  <a:ea typeface="+mn-ea"/>
                  <a:cs typeface="+mn-cs"/>
                </a:defRPr>
              </a:lvl5pPr>
              <a:lvl6pPr marL="2286000" eaLnBrk="1" hangingPunct="1">
                <a:defRPr>
                  <a:latin typeface="+mn-lt"/>
                  <a:ea typeface="+mn-ea"/>
                  <a:cs typeface="+mn-cs"/>
                </a:defRPr>
              </a:lvl6pPr>
              <a:lvl7pPr marL="2743200" eaLnBrk="1" hangingPunct="1">
                <a:defRPr>
                  <a:latin typeface="+mn-lt"/>
                  <a:ea typeface="+mn-ea"/>
                  <a:cs typeface="+mn-cs"/>
                </a:defRPr>
              </a:lvl7pPr>
              <a:lvl8pPr marL="3200400" eaLnBrk="1" hangingPunct="1">
                <a:defRPr>
                  <a:latin typeface="+mn-lt"/>
                  <a:ea typeface="+mn-ea"/>
                  <a:cs typeface="+mn-cs"/>
                </a:defRPr>
              </a:lvl8pPr>
              <a:lvl9pPr marL="3657600" eaLnBrk="1" hangingPunct="1">
                <a:defRPr>
                  <a:latin typeface="+mn-lt"/>
                  <a:ea typeface="+mn-ea"/>
                  <a:cs typeface="+mn-cs"/>
                </a:defRPr>
              </a:lvl9pPr>
            </a:lstStyle>
            <a:p>
              <a:pPr marL="0" lvl="2" algn="ctr"/>
              <a:r>
                <a:rPr lang="en-US" sz="1800" kern="0" dirty="0"/>
                <a:t>Boy</a:t>
              </a:r>
            </a:p>
            <a:p>
              <a:pPr marL="0" lvl="2" algn="ctr"/>
              <a:r>
                <a:rPr lang="en-US" sz="1800" kern="0" dirty="0"/>
                <a:t>(12)</a:t>
              </a:r>
            </a:p>
          </p:txBody>
        </p:sp>
        <p:sp>
          <p:nvSpPr>
            <p:cNvPr id="18" name="Text Placeholder 5">
              <a:extLst>
                <a:ext uri="{FF2B5EF4-FFF2-40B4-BE49-F238E27FC236}">
                  <a16:creationId xmlns="" xmlns:a16="http://schemas.microsoft.com/office/drawing/2014/main" id="{AC7751C2-4589-4F38-B15E-5CCFC5E73249}"/>
                </a:ext>
              </a:extLst>
            </p:cNvPr>
            <p:cNvSpPr txBox="1">
              <a:spLocks/>
            </p:cNvSpPr>
            <p:nvPr/>
          </p:nvSpPr>
          <p:spPr>
            <a:xfrm>
              <a:off x="7543800" y="5486400"/>
              <a:ext cx="1143000" cy="685800"/>
            </a:xfrm>
            <a:prstGeom prst="rect">
              <a:avLst/>
            </a:prstGeom>
          </p:spPr>
          <p:txBody>
            <a:bodyPr/>
            <a:lstStyle>
              <a:lvl1pPr marL="0" eaLnBrk="1" hangingPunct="1">
                <a:defRPr sz="2800">
                  <a:solidFill>
                    <a:schemeClr val="tx1"/>
                  </a:solidFill>
                  <a:latin typeface="Century Gothic" charset="0"/>
                  <a:ea typeface="Century Gothic" charset="0"/>
                  <a:cs typeface="Century Gothic" charset="0"/>
                </a:defRPr>
              </a:lvl1pPr>
              <a:lvl2pPr marL="457200" eaLnBrk="1" hangingPunct="1">
                <a:defRPr sz="2400">
                  <a:solidFill>
                    <a:schemeClr val="tx1"/>
                  </a:solidFill>
                  <a:latin typeface="Century Gothic" charset="0"/>
                  <a:ea typeface="Century Gothic" charset="0"/>
                  <a:cs typeface="Century Gothic" charset="0"/>
                </a:defRPr>
              </a:lvl2pPr>
              <a:lvl3pPr marL="914400" eaLnBrk="1" hangingPunct="1">
                <a:defRPr sz="2000">
                  <a:solidFill>
                    <a:schemeClr val="tx1"/>
                  </a:solidFill>
                  <a:latin typeface="Century Gothic" charset="0"/>
                  <a:ea typeface="Century Gothic" charset="0"/>
                  <a:cs typeface="Century Gothic" charset="0"/>
                </a:defRPr>
              </a:lvl3pPr>
              <a:lvl4pPr marL="1371600" eaLnBrk="1" hangingPunct="1">
                <a:defRPr>
                  <a:solidFill>
                    <a:schemeClr val="tx1"/>
                  </a:solidFill>
                  <a:latin typeface="Century Gothic" charset="0"/>
                  <a:ea typeface="Century Gothic" charset="0"/>
                  <a:cs typeface="Century Gothic" charset="0"/>
                </a:defRPr>
              </a:lvl4pPr>
              <a:lvl5pPr marL="1828800" eaLnBrk="1" hangingPunct="1">
                <a:defRPr>
                  <a:solidFill>
                    <a:schemeClr val="tx1"/>
                  </a:solidFill>
                  <a:latin typeface="Futura LT Pro Book" panose="020B0502020204020303" pitchFamily="34" charset="0"/>
                  <a:ea typeface="+mn-ea"/>
                  <a:cs typeface="+mn-cs"/>
                </a:defRPr>
              </a:lvl5pPr>
              <a:lvl6pPr marL="2286000" eaLnBrk="1" hangingPunct="1">
                <a:defRPr>
                  <a:latin typeface="+mn-lt"/>
                  <a:ea typeface="+mn-ea"/>
                  <a:cs typeface="+mn-cs"/>
                </a:defRPr>
              </a:lvl6pPr>
              <a:lvl7pPr marL="2743200" eaLnBrk="1" hangingPunct="1">
                <a:defRPr>
                  <a:latin typeface="+mn-lt"/>
                  <a:ea typeface="+mn-ea"/>
                  <a:cs typeface="+mn-cs"/>
                </a:defRPr>
              </a:lvl7pPr>
              <a:lvl8pPr marL="3200400" eaLnBrk="1" hangingPunct="1">
                <a:defRPr>
                  <a:latin typeface="+mn-lt"/>
                  <a:ea typeface="+mn-ea"/>
                  <a:cs typeface="+mn-cs"/>
                </a:defRPr>
              </a:lvl8pPr>
              <a:lvl9pPr marL="3657600" eaLnBrk="1" hangingPunct="1">
                <a:defRPr>
                  <a:latin typeface="+mn-lt"/>
                  <a:ea typeface="+mn-ea"/>
                  <a:cs typeface="+mn-cs"/>
                </a:defRPr>
              </a:lvl9pPr>
            </a:lstStyle>
            <a:p>
              <a:pPr marL="0" lvl="2" algn="ctr"/>
              <a:r>
                <a:rPr lang="en-US" sz="1800" kern="0" dirty="0"/>
                <a:t>Boy</a:t>
              </a:r>
            </a:p>
            <a:p>
              <a:pPr marL="0" lvl="2" algn="ctr"/>
              <a:r>
                <a:rPr lang="en-US" sz="1800" kern="0" dirty="0"/>
                <a:t>(4)</a:t>
              </a:r>
            </a:p>
          </p:txBody>
        </p:sp>
        <p:sp>
          <p:nvSpPr>
            <p:cNvPr id="21" name="Text Placeholder 5">
              <a:extLst>
                <a:ext uri="{FF2B5EF4-FFF2-40B4-BE49-F238E27FC236}">
                  <a16:creationId xmlns="" xmlns:a16="http://schemas.microsoft.com/office/drawing/2014/main" id="{C4B36836-DAE3-47D0-B6B8-6A4CF40BBAFF}"/>
                </a:ext>
              </a:extLst>
            </p:cNvPr>
            <p:cNvSpPr txBox="1">
              <a:spLocks/>
            </p:cNvSpPr>
            <p:nvPr/>
          </p:nvSpPr>
          <p:spPr>
            <a:xfrm>
              <a:off x="6248400" y="5257800"/>
              <a:ext cx="1143000" cy="685800"/>
            </a:xfrm>
            <a:prstGeom prst="rect">
              <a:avLst/>
            </a:prstGeom>
          </p:spPr>
          <p:txBody>
            <a:bodyPr/>
            <a:lstStyle>
              <a:lvl1pPr marL="0" eaLnBrk="1" hangingPunct="1">
                <a:defRPr sz="2800">
                  <a:solidFill>
                    <a:schemeClr val="tx1"/>
                  </a:solidFill>
                  <a:latin typeface="Century Gothic" charset="0"/>
                  <a:ea typeface="Century Gothic" charset="0"/>
                  <a:cs typeface="Century Gothic" charset="0"/>
                </a:defRPr>
              </a:lvl1pPr>
              <a:lvl2pPr marL="457200" eaLnBrk="1" hangingPunct="1">
                <a:defRPr sz="2400">
                  <a:solidFill>
                    <a:schemeClr val="tx1"/>
                  </a:solidFill>
                  <a:latin typeface="Century Gothic" charset="0"/>
                  <a:ea typeface="Century Gothic" charset="0"/>
                  <a:cs typeface="Century Gothic" charset="0"/>
                </a:defRPr>
              </a:lvl2pPr>
              <a:lvl3pPr marL="914400" eaLnBrk="1" hangingPunct="1">
                <a:defRPr sz="2000">
                  <a:solidFill>
                    <a:schemeClr val="tx1"/>
                  </a:solidFill>
                  <a:latin typeface="Century Gothic" charset="0"/>
                  <a:ea typeface="Century Gothic" charset="0"/>
                  <a:cs typeface="Century Gothic" charset="0"/>
                </a:defRPr>
              </a:lvl3pPr>
              <a:lvl4pPr marL="1371600" eaLnBrk="1" hangingPunct="1">
                <a:defRPr>
                  <a:solidFill>
                    <a:schemeClr val="tx1"/>
                  </a:solidFill>
                  <a:latin typeface="Century Gothic" charset="0"/>
                  <a:ea typeface="Century Gothic" charset="0"/>
                  <a:cs typeface="Century Gothic" charset="0"/>
                </a:defRPr>
              </a:lvl4pPr>
              <a:lvl5pPr marL="1828800" eaLnBrk="1" hangingPunct="1">
                <a:defRPr>
                  <a:solidFill>
                    <a:schemeClr val="tx1"/>
                  </a:solidFill>
                  <a:latin typeface="Futura LT Pro Book" panose="020B0502020204020303" pitchFamily="34" charset="0"/>
                  <a:ea typeface="+mn-ea"/>
                  <a:cs typeface="+mn-cs"/>
                </a:defRPr>
              </a:lvl5pPr>
              <a:lvl6pPr marL="2286000" eaLnBrk="1" hangingPunct="1">
                <a:defRPr>
                  <a:latin typeface="+mn-lt"/>
                  <a:ea typeface="+mn-ea"/>
                  <a:cs typeface="+mn-cs"/>
                </a:defRPr>
              </a:lvl6pPr>
              <a:lvl7pPr marL="2743200" eaLnBrk="1" hangingPunct="1">
                <a:defRPr>
                  <a:latin typeface="+mn-lt"/>
                  <a:ea typeface="+mn-ea"/>
                  <a:cs typeface="+mn-cs"/>
                </a:defRPr>
              </a:lvl7pPr>
              <a:lvl8pPr marL="3200400" eaLnBrk="1" hangingPunct="1">
                <a:defRPr>
                  <a:latin typeface="+mn-lt"/>
                  <a:ea typeface="+mn-ea"/>
                  <a:cs typeface="+mn-cs"/>
                </a:defRPr>
              </a:lvl8pPr>
              <a:lvl9pPr marL="3657600" eaLnBrk="1" hangingPunct="1">
                <a:defRPr>
                  <a:latin typeface="+mn-lt"/>
                  <a:ea typeface="+mn-ea"/>
                  <a:cs typeface="+mn-cs"/>
                </a:defRPr>
              </a:lvl9pPr>
            </a:lstStyle>
            <a:p>
              <a:pPr marL="0" lvl="2" algn="ctr"/>
              <a:r>
                <a:rPr lang="en-US" sz="1800" kern="0" dirty="0"/>
                <a:t>Boy</a:t>
              </a:r>
            </a:p>
            <a:p>
              <a:pPr marL="0" lvl="2" algn="ctr"/>
              <a:r>
                <a:rPr lang="en-US" sz="1800" kern="0" dirty="0"/>
                <a:t>(8)</a:t>
              </a:r>
            </a:p>
          </p:txBody>
        </p:sp>
      </p:grpSp>
      <p:sp>
        <p:nvSpPr>
          <p:cNvPr id="23" name="Text Placeholder 5">
            <a:extLst>
              <a:ext uri="{FF2B5EF4-FFF2-40B4-BE49-F238E27FC236}">
                <a16:creationId xmlns="" xmlns:a16="http://schemas.microsoft.com/office/drawing/2014/main" id="{AAE10CDF-1BA0-447D-BFF9-E8CFC7EE5B2B}"/>
              </a:ext>
            </a:extLst>
          </p:cNvPr>
          <p:cNvSpPr txBox="1">
            <a:spLocks/>
          </p:cNvSpPr>
          <p:nvPr/>
        </p:nvSpPr>
        <p:spPr>
          <a:xfrm>
            <a:off x="5638800" y="5562600"/>
            <a:ext cx="1295400" cy="685800"/>
          </a:xfrm>
          <a:prstGeom prst="rect">
            <a:avLst/>
          </a:prstGeom>
        </p:spPr>
        <p:txBody>
          <a:bodyPr/>
          <a:lstStyle>
            <a:lvl1pPr marL="0" eaLnBrk="1" hangingPunct="1">
              <a:defRPr sz="2800">
                <a:solidFill>
                  <a:schemeClr val="tx1"/>
                </a:solidFill>
                <a:latin typeface="Century Gothic" charset="0"/>
                <a:ea typeface="Century Gothic" charset="0"/>
                <a:cs typeface="Century Gothic" charset="0"/>
              </a:defRPr>
            </a:lvl1pPr>
            <a:lvl2pPr marL="457200" eaLnBrk="1" hangingPunct="1">
              <a:defRPr sz="2400">
                <a:solidFill>
                  <a:schemeClr val="tx1"/>
                </a:solidFill>
                <a:latin typeface="Century Gothic" charset="0"/>
                <a:ea typeface="Century Gothic" charset="0"/>
                <a:cs typeface="Century Gothic" charset="0"/>
              </a:defRPr>
            </a:lvl2pPr>
            <a:lvl3pPr marL="914400" eaLnBrk="1" hangingPunct="1">
              <a:defRPr sz="2000">
                <a:solidFill>
                  <a:schemeClr val="tx1"/>
                </a:solidFill>
                <a:latin typeface="Century Gothic" charset="0"/>
                <a:ea typeface="Century Gothic" charset="0"/>
                <a:cs typeface="Century Gothic" charset="0"/>
              </a:defRPr>
            </a:lvl3pPr>
            <a:lvl4pPr marL="1371600" eaLnBrk="1" hangingPunct="1">
              <a:defRPr>
                <a:solidFill>
                  <a:schemeClr val="tx1"/>
                </a:solidFill>
                <a:latin typeface="Century Gothic" charset="0"/>
                <a:ea typeface="Century Gothic" charset="0"/>
                <a:cs typeface="Century Gothic" charset="0"/>
              </a:defRPr>
            </a:lvl4pPr>
            <a:lvl5pPr marL="1828800" eaLnBrk="1" hangingPunct="1">
              <a:defRPr>
                <a:solidFill>
                  <a:schemeClr val="tx1"/>
                </a:solidFill>
                <a:latin typeface="Futura LT Pro Book" panose="020B0502020204020303" pitchFamily="34" charset="0"/>
                <a:ea typeface="+mn-ea"/>
                <a:cs typeface="+mn-cs"/>
              </a:defRPr>
            </a:lvl5pPr>
            <a:lvl6pPr marL="2286000" eaLnBrk="1" hangingPunct="1">
              <a:defRPr>
                <a:latin typeface="+mn-lt"/>
                <a:ea typeface="+mn-ea"/>
                <a:cs typeface="+mn-cs"/>
              </a:defRPr>
            </a:lvl6pPr>
            <a:lvl7pPr marL="2743200" eaLnBrk="1" hangingPunct="1">
              <a:defRPr>
                <a:latin typeface="+mn-lt"/>
                <a:ea typeface="+mn-ea"/>
                <a:cs typeface="+mn-cs"/>
              </a:defRPr>
            </a:lvl7pPr>
            <a:lvl8pPr marL="3200400" eaLnBrk="1" hangingPunct="1">
              <a:defRPr>
                <a:latin typeface="+mn-lt"/>
                <a:ea typeface="+mn-ea"/>
                <a:cs typeface="+mn-cs"/>
              </a:defRPr>
            </a:lvl8pPr>
            <a:lvl9pPr marL="3657600" eaLnBrk="1" hangingPunct="1">
              <a:defRPr>
                <a:latin typeface="+mn-lt"/>
                <a:ea typeface="+mn-ea"/>
                <a:cs typeface="+mn-cs"/>
              </a:defRPr>
            </a:lvl9pPr>
          </a:lstStyle>
          <a:p>
            <a:pPr marL="0" lvl="2" algn="ctr"/>
            <a:r>
              <a:rPr lang="en-US" sz="1800" kern="0" dirty="0"/>
              <a:t>Mother’s</a:t>
            </a:r>
            <a:r>
              <a:rPr lang="en-US" sz="1800" kern="0" dirty="0">
                <a:solidFill>
                  <a:srgbClr val="FF0000"/>
                </a:solidFill>
              </a:rPr>
              <a:t> </a:t>
            </a:r>
            <a:r>
              <a:rPr lang="en-US" sz="1800" kern="0" dirty="0"/>
              <a:t>sister</a:t>
            </a:r>
          </a:p>
          <a:p>
            <a:pPr marL="0" lvl="2" algn="ctr"/>
            <a:r>
              <a:rPr lang="en-US" sz="1800" kern="0" dirty="0"/>
              <a:t>(28)</a:t>
            </a:r>
          </a:p>
        </p:txBody>
      </p:sp>
      <p:sp>
        <p:nvSpPr>
          <p:cNvPr id="6" name="Slide Number Placeholder 5">
            <a:extLst>
              <a:ext uri="{FF2B5EF4-FFF2-40B4-BE49-F238E27FC236}">
                <a16:creationId xmlns="" xmlns:a16="http://schemas.microsoft.com/office/drawing/2014/main" id="{526DF049-0C50-4A19-BCDD-5712C2A457B7}"/>
              </a:ext>
            </a:extLst>
          </p:cNvPr>
          <p:cNvSpPr>
            <a:spLocks noGrp="1"/>
          </p:cNvSpPr>
          <p:nvPr>
            <p:ph type="sldNum" sz="quarter" idx="12"/>
          </p:nvPr>
        </p:nvSpPr>
        <p:spPr/>
        <p:txBody>
          <a:bodyPr/>
          <a:lstStyle/>
          <a:p>
            <a:fld id="{52B23DFF-27CB-47C7-970B-07B9B8ADB3CC}" type="slidenum">
              <a:rPr lang="en-US" smtClean="0"/>
              <a:t>23</a:t>
            </a:fld>
            <a:endParaRPr lang="en-US"/>
          </a:p>
        </p:txBody>
      </p:sp>
    </p:spTree>
    <p:extLst>
      <p:ext uri="{BB962C8B-B14F-4D97-AF65-F5344CB8AC3E}">
        <p14:creationId xmlns:p14="http://schemas.microsoft.com/office/powerpoint/2010/main" val="154646050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F4C730AE-CFFB-4E8C-B36F-65B0FA6A9B24}"/>
              </a:ext>
            </a:extLst>
          </p:cNvPr>
          <p:cNvSpPr>
            <a:spLocks noGrp="1"/>
          </p:cNvSpPr>
          <p:nvPr>
            <p:ph type="title"/>
          </p:nvPr>
        </p:nvSpPr>
        <p:spPr/>
        <p:txBody>
          <a:bodyPr/>
          <a:lstStyle/>
          <a:p>
            <a:r>
              <a:rPr lang="en-US" dirty="0"/>
              <a:t>Nyembwe household</a:t>
            </a:r>
          </a:p>
        </p:txBody>
      </p:sp>
      <p:sp>
        <p:nvSpPr>
          <p:cNvPr id="4" name="Text Placeholder 3">
            <a:extLst>
              <a:ext uri="{FF2B5EF4-FFF2-40B4-BE49-F238E27FC236}">
                <a16:creationId xmlns="" xmlns:a16="http://schemas.microsoft.com/office/drawing/2014/main" id="{893C0316-5F72-4094-88BC-D2946A5875CA}"/>
              </a:ext>
            </a:extLst>
          </p:cNvPr>
          <p:cNvSpPr>
            <a:spLocks noGrp="1"/>
          </p:cNvSpPr>
          <p:nvPr>
            <p:ph type="body" sz="quarter" idx="11"/>
          </p:nvPr>
        </p:nvSpPr>
        <p:spPr>
          <a:xfrm>
            <a:off x="561844" y="1091204"/>
            <a:ext cx="9115555" cy="1423395"/>
          </a:xfrm>
        </p:spPr>
        <p:txBody>
          <a:bodyPr/>
          <a:lstStyle/>
          <a:p>
            <a:r>
              <a:rPr lang="en-US" dirty="0"/>
              <a:t>Circle eligible beneficiaries</a:t>
            </a:r>
          </a:p>
        </p:txBody>
      </p:sp>
      <p:pic>
        <p:nvPicPr>
          <p:cNvPr id="26" name="Graphic 25" descr="Baby">
            <a:extLst>
              <a:ext uri="{FF2B5EF4-FFF2-40B4-BE49-F238E27FC236}">
                <a16:creationId xmlns="" xmlns:a16="http://schemas.microsoft.com/office/drawing/2014/main" id="{CEDB2402-F25E-4A3E-B709-25F82D9AE6EE}"/>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 xmlns:asvg="http://schemas.microsoft.com/office/drawing/2016/SVG/main" r:embed="rId4"/>
              </a:ext>
            </a:extLst>
          </a:blip>
          <a:stretch>
            <a:fillRect/>
          </a:stretch>
        </p:blipFill>
        <p:spPr>
          <a:xfrm>
            <a:off x="4495800" y="4572000"/>
            <a:ext cx="914400" cy="914400"/>
          </a:xfrm>
          <a:prstGeom prst="rect">
            <a:avLst/>
          </a:prstGeom>
        </p:spPr>
      </p:pic>
      <p:pic>
        <p:nvPicPr>
          <p:cNvPr id="28" name="Graphic 27" descr="Woman">
            <a:extLst>
              <a:ext uri="{FF2B5EF4-FFF2-40B4-BE49-F238E27FC236}">
                <a16:creationId xmlns="" xmlns:a16="http://schemas.microsoft.com/office/drawing/2014/main" id="{36A4E638-882E-4F23-A353-5B75A9B00E4D}"/>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 xmlns:asvg="http://schemas.microsoft.com/office/drawing/2016/SVG/main" r:embed="rId6"/>
              </a:ext>
            </a:extLst>
          </a:blip>
          <a:stretch>
            <a:fillRect/>
          </a:stretch>
        </p:blipFill>
        <p:spPr>
          <a:xfrm>
            <a:off x="2971800" y="3429000"/>
            <a:ext cx="2057400" cy="2057400"/>
          </a:xfrm>
          <a:prstGeom prst="rect">
            <a:avLst/>
          </a:prstGeom>
        </p:spPr>
      </p:pic>
      <p:sp>
        <p:nvSpPr>
          <p:cNvPr id="14" name="Text Placeholder 5">
            <a:extLst>
              <a:ext uri="{FF2B5EF4-FFF2-40B4-BE49-F238E27FC236}">
                <a16:creationId xmlns="" xmlns:a16="http://schemas.microsoft.com/office/drawing/2014/main" id="{97B9D303-BD9D-4B67-9028-8265AEA61F6E}"/>
              </a:ext>
            </a:extLst>
          </p:cNvPr>
          <p:cNvSpPr txBox="1">
            <a:spLocks/>
          </p:cNvSpPr>
          <p:nvPr/>
        </p:nvSpPr>
        <p:spPr>
          <a:xfrm>
            <a:off x="3429000" y="5562600"/>
            <a:ext cx="1143000" cy="685800"/>
          </a:xfrm>
          <a:prstGeom prst="rect">
            <a:avLst/>
          </a:prstGeom>
        </p:spPr>
        <p:txBody>
          <a:bodyPr/>
          <a:lstStyle>
            <a:lvl1pPr marL="0" eaLnBrk="1" hangingPunct="1">
              <a:defRPr sz="2800">
                <a:solidFill>
                  <a:schemeClr val="tx1"/>
                </a:solidFill>
                <a:latin typeface="Century Gothic" charset="0"/>
                <a:ea typeface="Century Gothic" charset="0"/>
                <a:cs typeface="Century Gothic" charset="0"/>
              </a:defRPr>
            </a:lvl1pPr>
            <a:lvl2pPr marL="457200" eaLnBrk="1" hangingPunct="1">
              <a:defRPr sz="2400">
                <a:solidFill>
                  <a:schemeClr val="tx1"/>
                </a:solidFill>
                <a:latin typeface="Century Gothic" charset="0"/>
                <a:ea typeface="Century Gothic" charset="0"/>
                <a:cs typeface="Century Gothic" charset="0"/>
              </a:defRPr>
            </a:lvl2pPr>
            <a:lvl3pPr marL="914400" eaLnBrk="1" hangingPunct="1">
              <a:defRPr sz="2000">
                <a:solidFill>
                  <a:schemeClr val="tx1"/>
                </a:solidFill>
                <a:latin typeface="Century Gothic" charset="0"/>
                <a:ea typeface="Century Gothic" charset="0"/>
                <a:cs typeface="Century Gothic" charset="0"/>
              </a:defRPr>
            </a:lvl3pPr>
            <a:lvl4pPr marL="1371600" eaLnBrk="1" hangingPunct="1">
              <a:defRPr>
                <a:solidFill>
                  <a:schemeClr val="tx1"/>
                </a:solidFill>
                <a:latin typeface="Century Gothic" charset="0"/>
                <a:ea typeface="Century Gothic" charset="0"/>
                <a:cs typeface="Century Gothic" charset="0"/>
              </a:defRPr>
            </a:lvl4pPr>
            <a:lvl5pPr marL="1828800" eaLnBrk="1" hangingPunct="1">
              <a:defRPr>
                <a:solidFill>
                  <a:schemeClr val="tx1"/>
                </a:solidFill>
                <a:latin typeface="Futura LT Pro Book" panose="020B0502020204020303" pitchFamily="34" charset="0"/>
                <a:ea typeface="+mn-ea"/>
                <a:cs typeface="+mn-cs"/>
              </a:defRPr>
            </a:lvl5pPr>
            <a:lvl6pPr marL="2286000" eaLnBrk="1" hangingPunct="1">
              <a:defRPr>
                <a:latin typeface="+mn-lt"/>
                <a:ea typeface="+mn-ea"/>
                <a:cs typeface="+mn-cs"/>
              </a:defRPr>
            </a:lvl6pPr>
            <a:lvl7pPr marL="2743200" eaLnBrk="1" hangingPunct="1">
              <a:defRPr>
                <a:latin typeface="+mn-lt"/>
                <a:ea typeface="+mn-ea"/>
                <a:cs typeface="+mn-cs"/>
              </a:defRPr>
            </a:lvl7pPr>
            <a:lvl8pPr marL="3200400" eaLnBrk="1" hangingPunct="1">
              <a:defRPr>
                <a:latin typeface="+mn-lt"/>
                <a:ea typeface="+mn-ea"/>
                <a:cs typeface="+mn-cs"/>
              </a:defRPr>
            </a:lvl8pPr>
            <a:lvl9pPr marL="3657600" eaLnBrk="1" hangingPunct="1">
              <a:defRPr>
                <a:latin typeface="+mn-lt"/>
                <a:ea typeface="+mn-ea"/>
                <a:cs typeface="+mn-cs"/>
              </a:defRPr>
            </a:lvl9pPr>
          </a:lstStyle>
          <a:p>
            <a:pPr marL="0" lvl="2" algn="ctr"/>
            <a:r>
              <a:rPr lang="en-US" sz="1800" kern="0" dirty="0"/>
              <a:t>Mother</a:t>
            </a:r>
          </a:p>
          <a:p>
            <a:pPr marL="0" lvl="2" algn="ctr"/>
            <a:r>
              <a:rPr lang="en-US" sz="1800" kern="0" dirty="0"/>
              <a:t>(22)</a:t>
            </a:r>
          </a:p>
        </p:txBody>
      </p:sp>
      <p:sp>
        <p:nvSpPr>
          <p:cNvPr id="15" name="Text Placeholder 5">
            <a:extLst>
              <a:ext uri="{FF2B5EF4-FFF2-40B4-BE49-F238E27FC236}">
                <a16:creationId xmlns="" xmlns:a16="http://schemas.microsoft.com/office/drawing/2014/main" id="{F5D28F06-AC31-45FD-AE11-36F8D71A310F}"/>
              </a:ext>
            </a:extLst>
          </p:cNvPr>
          <p:cNvSpPr txBox="1">
            <a:spLocks/>
          </p:cNvSpPr>
          <p:nvPr/>
        </p:nvSpPr>
        <p:spPr>
          <a:xfrm>
            <a:off x="4419600" y="5562600"/>
            <a:ext cx="1143000" cy="685800"/>
          </a:xfrm>
          <a:prstGeom prst="rect">
            <a:avLst/>
          </a:prstGeom>
        </p:spPr>
        <p:txBody>
          <a:bodyPr/>
          <a:lstStyle>
            <a:lvl1pPr marL="0" eaLnBrk="1" hangingPunct="1">
              <a:defRPr sz="2800">
                <a:solidFill>
                  <a:schemeClr val="tx1"/>
                </a:solidFill>
                <a:latin typeface="Century Gothic" charset="0"/>
                <a:ea typeface="Century Gothic" charset="0"/>
                <a:cs typeface="Century Gothic" charset="0"/>
              </a:defRPr>
            </a:lvl1pPr>
            <a:lvl2pPr marL="457200" eaLnBrk="1" hangingPunct="1">
              <a:defRPr sz="2400">
                <a:solidFill>
                  <a:schemeClr val="tx1"/>
                </a:solidFill>
                <a:latin typeface="Century Gothic" charset="0"/>
                <a:ea typeface="Century Gothic" charset="0"/>
                <a:cs typeface="Century Gothic" charset="0"/>
              </a:defRPr>
            </a:lvl2pPr>
            <a:lvl3pPr marL="914400" eaLnBrk="1" hangingPunct="1">
              <a:defRPr sz="2000">
                <a:solidFill>
                  <a:schemeClr val="tx1"/>
                </a:solidFill>
                <a:latin typeface="Century Gothic" charset="0"/>
                <a:ea typeface="Century Gothic" charset="0"/>
                <a:cs typeface="Century Gothic" charset="0"/>
              </a:defRPr>
            </a:lvl3pPr>
            <a:lvl4pPr marL="1371600" eaLnBrk="1" hangingPunct="1">
              <a:defRPr>
                <a:solidFill>
                  <a:schemeClr val="tx1"/>
                </a:solidFill>
                <a:latin typeface="Century Gothic" charset="0"/>
                <a:ea typeface="Century Gothic" charset="0"/>
                <a:cs typeface="Century Gothic" charset="0"/>
              </a:defRPr>
            </a:lvl4pPr>
            <a:lvl5pPr marL="1828800" eaLnBrk="1" hangingPunct="1">
              <a:defRPr>
                <a:solidFill>
                  <a:schemeClr val="tx1"/>
                </a:solidFill>
                <a:latin typeface="Futura LT Pro Book" panose="020B0502020204020303" pitchFamily="34" charset="0"/>
                <a:ea typeface="+mn-ea"/>
                <a:cs typeface="+mn-cs"/>
              </a:defRPr>
            </a:lvl5pPr>
            <a:lvl6pPr marL="2286000" eaLnBrk="1" hangingPunct="1">
              <a:defRPr>
                <a:latin typeface="+mn-lt"/>
                <a:ea typeface="+mn-ea"/>
                <a:cs typeface="+mn-cs"/>
              </a:defRPr>
            </a:lvl6pPr>
            <a:lvl7pPr marL="2743200" eaLnBrk="1" hangingPunct="1">
              <a:defRPr>
                <a:latin typeface="+mn-lt"/>
                <a:ea typeface="+mn-ea"/>
                <a:cs typeface="+mn-cs"/>
              </a:defRPr>
            </a:lvl7pPr>
            <a:lvl8pPr marL="3200400" eaLnBrk="1" hangingPunct="1">
              <a:defRPr>
                <a:latin typeface="+mn-lt"/>
                <a:ea typeface="+mn-ea"/>
                <a:cs typeface="+mn-cs"/>
              </a:defRPr>
            </a:lvl8pPr>
            <a:lvl9pPr marL="3657600" eaLnBrk="1" hangingPunct="1">
              <a:defRPr>
                <a:latin typeface="+mn-lt"/>
                <a:ea typeface="+mn-ea"/>
                <a:cs typeface="+mn-cs"/>
              </a:defRPr>
            </a:lvl9pPr>
          </a:lstStyle>
          <a:p>
            <a:pPr marL="0" lvl="2" algn="ctr"/>
            <a:r>
              <a:rPr lang="en-US" sz="1800" kern="0" dirty="0"/>
              <a:t>Baby</a:t>
            </a:r>
          </a:p>
          <a:p>
            <a:pPr marL="0" lvl="2" algn="ctr"/>
            <a:r>
              <a:rPr lang="en-US" sz="1800" kern="0" dirty="0"/>
              <a:t>(1)</a:t>
            </a:r>
          </a:p>
        </p:txBody>
      </p:sp>
      <p:sp>
        <p:nvSpPr>
          <p:cNvPr id="17" name="Text Placeholder 5">
            <a:extLst>
              <a:ext uri="{FF2B5EF4-FFF2-40B4-BE49-F238E27FC236}">
                <a16:creationId xmlns="" xmlns:a16="http://schemas.microsoft.com/office/drawing/2014/main" id="{55F3DA50-B11A-40A7-8A95-C6B52E1C75F7}"/>
              </a:ext>
            </a:extLst>
          </p:cNvPr>
          <p:cNvSpPr txBox="1">
            <a:spLocks/>
          </p:cNvSpPr>
          <p:nvPr/>
        </p:nvSpPr>
        <p:spPr>
          <a:xfrm>
            <a:off x="457200" y="5715000"/>
            <a:ext cx="2514600" cy="685800"/>
          </a:xfrm>
          <a:prstGeom prst="rect">
            <a:avLst/>
          </a:prstGeom>
        </p:spPr>
        <p:txBody>
          <a:bodyPr/>
          <a:lstStyle>
            <a:lvl1pPr marL="0" eaLnBrk="1" hangingPunct="1">
              <a:defRPr sz="2800">
                <a:solidFill>
                  <a:schemeClr val="tx1"/>
                </a:solidFill>
                <a:latin typeface="Century Gothic" charset="0"/>
                <a:ea typeface="Century Gothic" charset="0"/>
                <a:cs typeface="Century Gothic" charset="0"/>
              </a:defRPr>
            </a:lvl1pPr>
            <a:lvl2pPr marL="457200" eaLnBrk="1" hangingPunct="1">
              <a:defRPr sz="2400">
                <a:solidFill>
                  <a:schemeClr val="tx1"/>
                </a:solidFill>
                <a:latin typeface="Century Gothic" charset="0"/>
                <a:ea typeface="Century Gothic" charset="0"/>
                <a:cs typeface="Century Gothic" charset="0"/>
              </a:defRPr>
            </a:lvl2pPr>
            <a:lvl3pPr marL="914400" eaLnBrk="1" hangingPunct="1">
              <a:defRPr sz="2000">
                <a:solidFill>
                  <a:schemeClr val="tx1"/>
                </a:solidFill>
                <a:latin typeface="Century Gothic" charset="0"/>
                <a:ea typeface="Century Gothic" charset="0"/>
                <a:cs typeface="Century Gothic" charset="0"/>
              </a:defRPr>
            </a:lvl3pPr>
            <a:lvl4pPr marL="1371600" eaLnBrk="1" hangingPunct="1">
              <a:defRPr>
                <a:solidFill>
                  <a:schemeClr val="tx1"/>
                </a:solidFill>
                <a:latin typeface="Century Gothic" charset="0"/>
                <a:ea typeface="Century Gothic" charset="0"/>
                <a:cs typeface="Century Gothic" charset="0"/>
              </a:defRPr>
            </a:lvl4pPr>
            <a:lvl5pPr marL="1828800" eaLnBrk="1" hangingPunct="1">
              <a:defRPr>
                <a:solidFill>
                  <a:schemeClr val="tx1"/>
                </a:solidFill>
                <a:latin typeface="Futura LT Pro Book" panose="020B0502020204020303" pitchFamily="34" charset="0"/>
                <a:ea typeface="+mn-ea"/>
                <a:cs typeface="+mn-cs"/>
              </a:defRPr>
            </a:lvl5pPr>
            <a:lvl6pPr marL="2286000" eaLnBrk="1" hangingPunct="1">
              <a:defRPr>
                <a:latin typeface="+mn-lt"/>
                <a:ea typeface="+mn-ea"/>
                <a:cs typeface="+mn-cs"/>
              </a:defRPr>
            </a:lvl6pPr>
            <a:lvl7pPr marL="2743200" eaLnBrk="1" hangingPunct="1">
              <a:defRPr>
                <a:latin typeface="+mn-lt"/>
                <a:ea typeface="+mn-ea"/>
                <a:cs typeface="+mn-cs"/>
              </a:defRPr>
            </a:lvl7pPr>
            <a:lvl8pPr marL="3200400" eaLnBrk="1" hangingPunct="1">
              <a:defRPr>
                <a:latin typeface="+mn-lt"/>
                <a:ea typeface="+mn-ea"/>
                <a:cs typeface="+mn-cs"/>
              </a:defRPr>
            </a:lvl8pPr>
            <a:lvl9pPr marL="3657600" eaLnBrk="1" hangingPunct="1">
              <a:defRPr>
                <a:latin typeface="+mn-lt"/>
                <a:ea typeface="+mn-ea"/>
                <a:cs typeface="+mn-cs"/>
              </a:defRPr>
            </a:lvl9pPr>
          </a:lstStyle>
          <a:p>
            <a:pPr marL="0" lvl="2" algn="ctr"/>
            <a:r>
              <a:rPr lang="en-US" sz="1800" kern="0" dirty="0"/>
              <a:t>Father’s sisters– </a:t>
            </a:r>
          </a:p>
          <a:p>
            <a:pPr marL="0" lvl="2" algn="ctr"/>
            <a:r>
              <a:rPr lang="en-US" sz="1800" kern="0" dirty="0"/>
              <a:t>in secondary school</a:t>
            </a:r>
          </a:p>
          <a:p>
            <a:pPr marL="0" lvl="2" algn="ctr"/>
            <a:r>
              <a:rPr lang="en-US" sz="1800" kern="0" dirty="0"/>
              <a:t>(19) and (17)</a:t>
            </a:r>
          </a:p>
        </p:txBody>
      </p:sp>
      <p:grpSp>
        <p:nvGrpSpPr>
          <p:cNvPr id="5" name="Group 4">
            <a:extLst>
              <a:ext uri="{FF2B5EF4-FFF2-40B4-BE49-F238E27FC236}">
                <a16:creationId xmlns="" xmlns:a16="http://schemas.microsoft.com/office/drawing/2014/main" id="{C2605FEE-85A3-40E0-9B4B-A56E511785BA}"/>
              </a:ext>
            </a:extLst>
          </p:cNvPr>
          <p:cNvGrpSpPr/>
          <p:nvPr/>
        </p:nvGrpSpPr>
        <p:grpSpPr>
          <a:xfrm>
            <a:off x="7086600" y="6400800"/>
            <a:ext cx="2286000" cy="685800"/>
            <a:chOff x="6477000" y="5486400"/>
            <a:chExt cx="2286000" cy="685800"/>
          </a:xfrm>
        </p:grpSpPr>
        <p:sp>
          <p:nvSpPr>
            <p:cNvPr id="16" name="Text Placeholder 5">
              <a:extLst>
                <a:ext uri="{FF2B5EF4-FFF2-40B4-BE49-F238E27FC236}">
                  <a16:creationId xmlns="" xmlns:a16="http://schemas.microsoft.com/office/drawing/2014/main" id="{3BF4C9D3-BED6-412A-9F9A-ABA16B8D5673}"/>
                </a:ext>
              </a:extLst>
            </p:cNvPr>
            <p:cNvSpPr txBox="1">
              <a:spLocks/>
            </p:cNvSpPr>
            <p:nvPr/>
          </p:nvSpPr>
          <p:spPr>
            <a:xfrm>
              <a:off x="7620000" y="5486400"/>
              <a:ext cx="1143000" cy="685800"/>
            </a:xfrm>
            <a:prstGeom prst="rect">
              <a:avLst/>
            </a:prstGeom>
          </p:spPr>
          <p:txBody>
            <a:bodyPr/>
            <a:lstStyle>
              <a:lvl1pPr marL="0" eaLnBrk="1" hangingPunct="1">
                <a:defRPr sz="2800">
                  <a:solidFill>
                    <a:schemeClr val="tx1"/>
                  </a:solidFill>
                  <a:latin typeface="Century Gothic" charset="0"/>
                  <a:ea typeface="Century Gothic" charset="0"/>
                  <a:cs typeface="Century Gothic" charset="0"/>
                </a:defRPr>
              </a:lvl1pPr>
              <a:lvl2pPr marL="457200" eaLnBrk="1" hangingPunct="1">
                <a:defRPr sz="2400">
                  <a:solidFill>
                    <a:schemeClr val="tx1"/>
                  </a:solidFill>
                  <a:latin typeface="Century Gothic" charset="0"/>
                  <a:ea typeface="Century Gothic" charset="0"/>
                  <a:cs typeface="Century Gothic" charset="0"/>
                </a:defRPr>
              </a:lvl2pPr>
              <a:lvl3pPr marL="914400" eaLnBrk="1" hangingPunct="1">
                <a:defRPr sz="2000">
                  <a:solidFill>
                    <a:schemeClr val="tx1"/>
                  </a:solidFill>
                  <a:latin typeface="Century Gothic" charset="0"/>
                  <a:ea typeface="Century Gothic" charset="0"/>
                  <a:cs typeface="Century Gothic" charset="0"/>
                </a:defRPr>
              </a:lvl3pPr>
              <a:lvl4pPr marL="1371600" eaLnBrk="1" hangingPunct="1">
                <a:defRPr>
                  <a:solidFill>
                    <a:schemeClr val="tx1"/>
                  </a:solidFill>
                  <a:latin typeface="Century Gothic" charset="0"/>
                  <a:ea typeface="Century Gothic" charset="0"/>
                  <a:cs typeface="Century Gothic" charset="0"/>
                </a:defRPr>
              </a:lvl4pPr>
              <a:lvl5pPr marL="1828800" eaLnBrk="1" hangingPunct="1">
                <a:defRPr>
                  <a:solidFill>
                    <a:schemeClr val="tx1"/>
                  </a:solidFill>
                  <a:latin typeface="Futura LT Pro Book" panose="020B0502020204020303" pitchFamily="34" charset="0"/>
                  <a:ea typeface="+mn-ea"/>
                  <a:cs typeface="+mn-cs"/>
                </a:defRPr>
              </a:lvl5pPr>
              <a:lvl6pPr marL="2286000" eaLnBrk="1" hangingPunct="1">
                <a:defRPr>
                  <a:latin typeface="+mn-lt"/>
                  <a:ea typeface="+mn-ea"/>
                  <a:cs typeface="+mn-cs"/>
                </a:defRPr>
              </a:lvl6pPr>
              <a:lvl7pPr marL="2743200" eaLnBrk="1" hangingPunct="1">
                <a:defRPr>
                  <a:latin typeface="+mn-lt"/>
                  <a:ea typeface="+mn-ea"/>
                  <a:cs typeface="+mn-cs"/>
                </a:defRPr>
              </a:lvl7pPr>
              <a:lvl8pPr marL="3200400" eaLnBrk="1" hangingPunct="1">
                <a:defRPr>
                  <a:latin typeface="+mn-lt"/>
                  <a:ea typeface="+mn-ea"/>
                  <a:cs typeface="+mn-cs"/>
                </a:defRPr>
              </a:lvl8pPr>
              <a:lvl9pPr marL="3657600" eaLnBrk="1" hangingPunct="1">
                <a:defRPr>
                  <a:latin typeface="+mn-lt"/>
                  <a:ea typeface="+mn-ea"/>
                  <a:cs typeface="+mn-cs"/>
                </a:defRPr>
              </a:lvl9pPr>
            </a:lstStyle>
            <a:p>
              <a:pPr marL="0" lvl="2" algn="ctr"/>
              <a:r>
                <a:rPr lang="en-US" sz="1800" kern="0" dirty="0"/>
                <a:t>Boy</a:t>
              </a:r>
            </a:p>
            <a:p>
              <a:pPr marL="0" lvl="2" algn="ctr"/>
              <a:r>
                <a:rPr lang="en-US" sz="1800" kern="0" dirty="0"/>
                <a:t>(6)</a:t>
              </a:r>
            </a:p>
          </p:txBody>
        </p:sp>
        <p:sp>
          <p:nvSpPr>
            <p:cNvPr id="21" name="Text Placeholder 5">
              <a:extLst>
                <a:ext uri="{FF2B5EF4-FFF2-40B4-BE49-F238E27FC236}">
                  <a16:creationId xmlns="" xmlns:a16="http://schemas.microsoft.com/office/drawing/2014/main" id="{C4B36836-DAE3-47D0-B6B8-6A4CF40BBAFF}"/>
                </a:ext>
              </a:extLst>
            </p:cNvPr>
            <p:cNvSpPr txBox="1">
              <a:spLocks/>
            </p:cNvSpPr>
            <p:nvPr/>
          </p:nvSpPr>
          <p:spPr>
            <a:xfrm>
              <a:off x="6477000" y="5486400"/>
              <a:ext cx="1447800" cy="685800"/>
            </a:xfrm>
            <a:prstGeom prst="rect">
              <a:avLst/>
            </a:prstGeom>
          </p:spPr>
          <p:txBody>
            <a:bodyPr/>
            <a:lstStyle>
              <a:lvl1pPr marL="0" eaLnBrk="1" hangingPunct="1">
                <a:defRPr sz="2800">
                  <a:solidFill>
                    <a:schemeClr val="tx1"/>
                  </a:solidFill>
                  <a:latin typeface="Century Gothic" charset="0"/>
                  <a:ea typeface="Century Gothic" charset="0"/>
                  <a:cs typeface="Century Gothic" charset="0"/>
                </a:defRPr>
              </a:lvl1pPr>
              <a:lvl2pPr marL="457200" eaLnBrk="1" hangingPunct="1">
                <a:defRPr sz="2400">
                  <a:solidFill>
                    <a:schemeClr val="tx1"/>
                  </a:solidFill>
                  <a:latin typeface="Century Gothic" charset="0"/>
                  <a:ea typeface="Century Gothic" charset="0"/>
                  <a:cs typeface="Century Gothic" charset="0"/>
                </a:defRPr>
              </a:lvl2pPr>
              <a:lvl3pPr marL="914400" eaLnBrk="1" hangingPunct="1">
                <a:defRPr sz="2000">
                  <a:solidFill>
                    <a:schemeClr val="tx1"/>
                  </a:solidFill>
                  <a:latin typeface="Century Gothic" charset="0"/>
                  <a:ea typeface="Century Gothic" charset="0"/>
                  <a:cs typeface="Century Gothic" charset="0"/>
                </a:defRPr>
              </a:lvl3pPr>
              <a:lvl4pPr marL="1371600" eaLnBrk="1" hangingPunct="1">
                <a:defRPr>
                  <a:solidFill>
                    <a:schemeClr val="tx1"/>
                  </a:solidFill>
                  <a:latin typeface="Century Gothic" charset="0"/>
                  <a:ea typeface="Century Gothic" charset="0"/>
                  <a:cs typeface="Century Gothic" charset="0"/>
                </a:defRPr>
              </a:lvl4pPr>
              <a:lvl5pPr marL="1828800" eaLnBrk="1" hangingPunct="1">
                <a:defRPr>
                  <a:solidFill>
                    <a:schemeClr val="tx1"/>
                  </a:solidFill>
                  <a:latin typeface="Futura LT Pro Book" panose="020B0502020204020303" pitchFamily="34" charset="0"/>
                  <a:ea typeface="+mn-ea"/>
                  <a:cs typeface="+mn-cs"/>
                </a:defRPr>
              </a:lvl5pPr>
              <a:lvl6pPr marL="2286000" eaLnBrk="1" hangingPunct="1">
                <a:defRPr>
                  <a:latin typeface="+mn-lt"/>
                  <a:ea typeface="+mn-ea"/>
                  <a:cs typeface="+mn-cs"/>
                </a:defRPr>
              </a:lvl6pPr>
              <a:lvl7pPr marL="2743200" eaLnBrk="1" hangingPunct="1">
                <a:defRPr>
                  <a:latin typeface="+mn-lt"/>
                  <a:ea typeface="+mn-ea"/>
                  <a:cs typeface="+mn-cs"/>
                </a:defRPr>
              </a:lvl7pPr>
              <a:lvl8pPr marL="3200400" eaLnBrk="1" hangingPunct="1">
                <a:defRPr>
                  <a:latin typeface="+mn-lt"/>
                  <a:ea typeface="+mn-ea"/>
                  <a:cs typeface="+mn-cs"/>
                </a:defRPr>
              </a:lvl8pPr>
              <a:lvl9pPr marL="3657600" eaLnBrk="1" hangingPunct="1">
                <a:defRPr>
                  <a:latin typeface="+mn-lt"/>
                  <a:ea typeface="+mn-ea"/>
                  <a:cs typeface="+mn-cs"/>
                </a:defRPr>
              </a:lvl9pPr>
            </a:lstStyle>
            <a:p>
              <a:pPr marL="0" lvl="2" algn="ctr"/>
              <a:r>
                <a:rPr lang="en-US" sz="1800" kern="0" dirty="0"/>
                <a:t>Girl</a:t>
              </a:r>
            </a:p>
            <a:p>
              <a:pPr marL="0" lvl="2" algn="ctr"/>
              <a:r>
                <a:rPr lang="en-US" sz="1800" kern="0" dirty="0"/>
                <a:t>(2)</a:t>
              </a:r>
            </a:p>
          </p:txBody>
        </p:sp>
      </p:grpSp>
      <p:sp>
        <p:nvSpPr>
          <p:cNvPr id="23" name="Text Placeholder 5">
            <a:extLst>
              <a:ext uri="{FF2B5EF4-FFF2-40B4-BE49-F238E27FC236}">
                <a16:creationId xmlns="" xmlns:a16="http://schemas.microsoft.com/office/drawing/2014/main" id="{AAE10CDF-1BA0-447D-BFF9-E8CFC7EE5B2B}"/>
              </a:ext>
            </a:extLst>
          </p:cNvPr>
          <p:cNvSpPr txBox="1">
            <a:spLocks/>
          </p:cNvSpPr>
          <p:nvPr/>
        </p:nvSpPr>
        <p:spPr>
          <a:xfrm>
            <a:off x="5410200" y="5562600"/>
            <a:ext cx="1143000" cy="685800"/>
          </a:xfrm>
          <a:prstGeom prst="rect">
            <a:avLst/>
          </a:prstGeom>
        </p:spPr>
        <p:txBody>
          <a:bodyPr/>
          <a:lstStyle>
            <a:lvl1pPr marL="0" eaLnBrk="1" hangingPunct="1">
              <a:defRPr sz="2800">
                <a:solidFill>
                  <a:schemeClr val="tx1"/>
                </a:solidFill>
                <a:latin typeface="Century Gothic" charset="0"/>
                <a:ea typeface="Century Gothic" charset="0"/>
                <a:cs typeface="Century Gothic" charset="0"/>
              </a:defRPr>
            </a:lvl1pPr>
            <a:lvl2pPr marL="457200" eaLnBrk="1" hangingPunct="1">
              <a:defRPr sz="2400">
                <a:solidFill>
                  <a:schemeClr val="tx1"/>
                </a:solidFill>
                <a:latin typeface="Century Gothic" charset="0"/>
                <a:ea typeface="Century Gothic" charset="0"/>
                <a:cs typeface="Century Gothic" charset="0"/>
              </a:defRPr>
            </a:lvl2pPr>
            <a:lvl3pPr marL="914400" eaLnBrk="1" hangingPunct="1">
              <a:defRPr sz="2000">
                <a:solidFill>
                  <a:schemeClr val="tx1"/>
                </a:solidFill>
                <a:latin typeface="Century Gothic" charset="0"/>
                <a:ea typeface="Century Gothic" charset="0"/>
                <a:cs typeface="Century Gothic" charset="0"/>
              </a:defRPr>
            </a:lvl3pPr>
            <a:lvl4pPr marL="1371600" eaLnBrk="1" hangingPunct="1">
              <a:defRPr>
                <a:solidFill>
                  <a:schemeClr val="tx1"/>
                </a:solidFill>
                <a:latin typeface="Century Gothic" charset="0"/>
                <a:ea typeface="Century Gothic" charset="0"/>
                <a:cs typeface="Century Gothic" charset="0"/>
              </a:defRPr>
            </a:lvl4pPr>
            <a:lvl5pPr marL="1828800" eaLnBrk="1" hangingPunct="1">
              <a:defRPr>
                <a:solidFill>
                  <a:schemeClr val="tx1"/>
                </a:solidFill>
                <a:latin typeface="Futura LT Pro Book" panose="020B0502020204020303" pitchFamily="34" charset="0"/>
                <a:ea typeface="+mn-ea"/>
                <a:cs typeface="+mn-cs"/>
              </a:defRPr>
            </a:lvl5pPr>
            <a:lvl6pPr marL="2286000" eaLnBrk="1" hangingPunct="1">
              <a:defRPr>
                <a:latin typeface="+mn-lt"/>
                <a:ea typeface="+mn-ea"/>
                <a:cs typeface="+mn-cs"/>
              </a:defRPr>
            </a:lvl6pPr>
            <a:lvl7pPr marL="2743200" eaLnBrk="1" hangingPunct="1">
              <a:defRPr>
                <a:latin typeface="+mn-lt"/>
                <a:ea typeface="+mn-ea"/>
                <a:cs typeface="+mn-cs"/>
              </a:defRPr>
            </a:lvl7pPr>
            <a:lvl8pPr marL="3200400" eaLnBrk="1" hangingPunct="1">
              <a:defRPr>
                <a:latin typeface="+mn-lt"/>
                <a:ea typeface="+mn-ea"/>
                <a:cs typeface="+mn-cs"/>
              </a:defRPr>
            </a:lvl8pPr>
            <a:lvl9pPr marL="3657600" eaLnBrk="1" hangingPunct="1">
              <a:defRPr>
                <a:latin typeface="+mn-lt"/>
                <a:ea typeface="+mn-ea"/>
                <a:cs typeface="+mn-cs"/>
              </a:defRPr>
            </a:lvl9pPr>
          </a:lstStyle>
          <a:p>
            <a:pPr marL="0" lvl="2" algn="ctr"/>
            <a:r>
              <a:rPr lang="en-US" sz="1800" kern="0" dirty="0"/>
              <a:t>Father</a:t>
            </a:r>
          </a:p>
          <a:p>
            <a:pPr marL="0" lvl="2" algn="ctr"/>
            <a:r>
              <a:rPr lang="en-US" sz="1800" kern="0" dirty="0"/>
              <a:t>(28)</a:t>
            </a:r>
          </a:p>
        </p:txBody>
      </p:sp>
      <p:pic>
        <p:nvPicPr>
          <p:cNvPr id="19" name="Graphic 18" descr="Man">
            <a:extLst>
              <a:ext uri="{FF2B5EF4-FFF2-40B4-BE49-F238E27FC236}">
                <a16:creationId xmlns="" xmlns:a16="http://schemas.microsoft.com/office/drawing/2014/main" id="{949154C1-F0B2-4F5B-A478-05D676D04B23}"/>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 xmlns:asvg="http://schemas.microsoft.com/office/drawing/2016/SVG/main" r:embed="rId8"/>
              </a:ext>
            </a:extLst>
          </a:blip>
          <a:stretch>
            <a:fillRect/>
          </a:stretch>
        </p:blipFill>
        <p:spPr>
          <a:xfrm>
            <a:off x="5029200" y="3581400"/>
            <a:ext cx="1981200" cy="1981200"/>
          </a:xfrm>
          <a:prstGeom prst="rect">
            <a:avLst/>
          </a:prstGeom>
        </p:spPr>
      </p:pic>
      <p:pic>
        <p:nvPicPr>
          <p:cNvPr id="20" name="Graphic 19" descr="Woman">
            <a:extLst>
              <a:ext uri="{FF2B5EF4-FFF2-40B4-BE49-F238E27FC236}">
                <a16:creationId xmlns="" xmlns:a16="http://schemas.microsoft.com/office/drawing/2014/main" id="{B09664EB-2094-4856-839E-441E0FEC7384}"/>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 xmlns:asvg="http://schemas.microsoft.com/office/drawing/2016/SVG/main" r:embed="rId6"/>
              </a:ext>
            </a:extLst>
          </a:blip>
          <a:stretch>
            <a:fillRect/>
          </a:stretch>
        </p:blipFill>
        <p:spPr>
          <a:xfrm>
            <a:off x="1066800" y="3733800"/>
            <a:ext cx="2057400" cy="2057400"/>
          </a:xfrm>
          <a:prstGeom prst="rect">
            <a:avLst/>
          </a:prstGeom>
        </p:spPr>
      </p:pic>
      <p:pic>
        <p:nvPicPr>
          <p:cNvPr id="24" name="Graphic 23" descr="Woman">
            <a:extLst>
              <a:ext uri="{FF2B5EF4-FFF2-40B4-BE49-F238E27FC236}">
                <a16:creationId xmlns="" xmlns:a16="http://schemas.microsoft.com/office/drawing/2014/main" id="{C1F7E034-A8A2-4F1B-A320-EE42A6E0BF27}"/>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 xmlns:asvg="http://schemas.microsoft.com/office/drawing/2016/SVG/main" r:embed="rId6"/>
              </a:ext>
            </a:extLst>
          </a:blip>
          <a:stretch>
            <a:fillRect/>
          </a:stretch>
        </p:blipFill>
        <p:spPr>
          <a:xfrm>
            <a:off x="228600" y="3733800"/>
            <a:ext cx="2057400" cy="2057400"/>
          </a:xfrm>
          <a:prstGeom prst="rect">
            <a:avLst/>
          </a:prstGeom>
        </p:spPr>
      </p:pic>
      <p:pic>
        <p:nvPicPr>
          <p:cNvPr id="27" name="Graphic 26" descr="Baby Crawling">
            <a:extLst>
              <a:ext uri="{FF2B5EF4-FFF2-40B4-BE49-F238E27FC236}">
                <a16:creationId xmlns="" xmlns:a16="http://schemas.microsoft.com/office/drawing/2014/main" id="{9B4241F8-30A2-496A-919B-CA900D83CC0B}"/>
              </a:ext>
            </a:extLst>
          </p:cNvPr>
          <p:cNvPicPr>
            <a:picLocks noChangeAspect="1"/>
          </p:cNvPicPr>
          <p:nvPr/>
        </p:nvPicPr>
        <p:blipFill>
          <a:blip r:embed="rId9" cstate="print">
            <a:extLst>
              <a:ext uri="{28A0092B-C50C-407E-A947-70E740481C1C}">
                <a14:useLocalDpi xmlns:a14="http://schemas.microsoft.com/office/drawing/2010/main" val="0"/>
              </a:ext>
              <a:ext uri="{96DAC541-7B7A-43D3-8B79-37D633B846F1}">
                <asvg:svgBlip xmlns="" xmlns:asvg="http://schemas.microsoft.com/office/drawing/2016/SVG/main" r:embed="rId10"/>
              </a:ext>
            </a:extLst>
          </a:blip>
          <a:stretch>
            <a:fillRect/>
          </a:stretch>
        </p:blipFill>
        <p:spPr>
          <a:xfrm>
            <a:off x="7391400" y="5638800"/>
            <a:ext cx="914400" cy="914400"/>
          </a:xfrm>
          <a:prstGeom prst="rect">
            <a:avLst/>
          </a:prstGeom>
        </p:spPr>
      </p:pic>
      <p:pic>
        <p:nvPicPr>
          <p:cNvPr id="29" name="Graphic 28" descr="Man">
            <a:extLst>
              <a:ext uri="{FF2B5EF4-FFF2-40B4-BE49-F238E27FC236}">
                <a16:creationId xmlns="" xmlns:a16="http://schemas.microsoft.com/office/drawing/2014/main" id="{BBB5BCB3-9D25-43C9-A7CA-BC28B7F940FE}"/>
              </a:ext>
            </a:extLst>
          </p:cNvPr>
          <p:cNvPicPr>
            <a:picLocks noChangeAspect="1"/>
          </p:cNvPicPr>
          <p:nvPr/>
        </p:nvPicPr>
        <p:blipFill>
          <a:blip r:embed="rId7" cstate="print">
            <a:extLst>
              <a:ext uri="{28A0092B-C50C-407E-A947-70E740481C1C}">
                <a14:useLocalDpi xmlns:a14="http://schemas.microsoft.com/office/drawing/2010/main" val="0"/>
              </a:ext>
              <a:ext uri="{96DAC541-7B7A-43D3-8B79-37D633B846F1}">
                <asvg:svgBlip xmlns="" xmlns:asvg="http://schemas.microsoft.com/office/drawing/2016/SVG/main" r:embed="rId8"/>
              </a:ext>
            </a:extLst>
          </a:blip>
          <a:stretch>
            <a:fillRect/>
          </a:stretch>
        </p:blipFill>
        <p:spPr>
          <a:xfrm>
            <a:off x="8056581" y="4953000"/>
            <a:ext cx="1447800" cy="1447800"/>
          </a:xfrm>
          <a:prstGeom prst="rect">
            <a:avLst/>
          </a:prstGeom>
        </p:spPr>
      </p:pic>
      <p:pic>
        <p:nvPicPr>
          <p:cNvPr id="18" name="Graphic 17" descr="Person with Cane">
            <a:extLst>
              <a:ext uri="{FF2B5EF4-FFF2-40B4-BE49-F238E27FC236}">
                <a16:creationId xmlns="" xmlns:a16="http://schemas.microsoft.com/office/drawing/2014/main" id="{1A1C5A8C-3F1F-4800-A017-F5A83C0AC700}"/>
              </a:ext>
            </a:extLst>
          </p:cNvPr>
          <p:cNvPicPr>
            <a:picLocks noChangeAspect="1"/>
          </p:cNvPicPr>
          <p:nvPr/>
        </p:nvPicPr>
        <p:blipFill>
          <a:blip r:embed="rId11">
            <a:extLst>
              <a:ext uri="{28A0092B-C50C-407E-A947-70E740481C1C}">
                <a14:useLocalDpi xmlns:a14="http://schemas.microsoft.com/office/drawing/2010/main" val="0"/>
              </a:ext>
              <a:ext uri="{96DAC541-7B7A-43D3-8B79-37D633B846F1}">
                <asvg:svgBlip xmlns="" xmlns:asvg="http://schemas.microsoft.com/office/drawing/2016/SVG/main" r:embed="rId12"/>
              </a:ext>
            </a:extLst>
          </a:blip>
          <a:stretch>
            <a:fillRect/>
          </a:stretch>
        </p:blipFill>
        <p:spPr>
          <a:xfrm>
            <a:off x="6248400" y="2819400"/>
            <a:ext cx="1981200" cy="1981200"/>
          </a:xfrm>
          <a:prstGeom prst="rect">
            <a:avLst/>
          </a:prstGeom>
        </p:spPr>
      </p:pic>
      <p:sp>
        <p:nvSpPr>
          <p:cNvPr id="22" name="Text Placeholder 5">
            <a:extLst>
              <a:ext uri="{FF2B5EF4-FFF2-40B4-BE49-F238E27FC236}">
                <a16:creationId xmlns="" xmlns:a16="http://schemas.microsoft.com/office/drawing/2014/main" id="{FFB99A9F-8C19-4094-A8D9-C1BBDACFB135}"/>
              </a:ext>
            </a:extLst>
          </p:cNvPr>
          <p:cNvSpPr txBox="1">
            <a:spLocks/>
          </p:cNvSpPr>
          <p:nvPr/>
        </p:nvSpPr>
        <p:spPr>
          <a:xfrm>
            <a:off x="6553200" y="4724400"/>
            <a:ext cx="1143000" cy="685800"/>
          </a:xfrm>
          <a:prstGeom prst="rect">
            <a:avLst/>
          </a:prstGeom>
        </p:spPr>
        <p:txBody>
          <a:bodyPr/>
          <a:lstStyle>
            <a:lvl1pPr marL="0" eaLnBrk="1" hangingPunct="1">
              <a:defRPr sz="2800">
                <a:solidFill>
                  <a:schemeClr val="tx1"/>
                </a:solidFill>
                <a:latin typeface="Century Gothic" charset="0"/>
                <a:ea typeface="Century Gothic" charset="0"/>
                <a:cs typeface="Century Gothic" charset="0"/>
              </a:defRPr>
            </a:lvl1pPr>
            <a:lvl2pPr marL="457200" eaLnBrk="1" hangingPunct="1">
              <a:defRPr sz="2400">
                <a:solidFill>
                  <a:schemeClr val="tx1"/>
                </a:solidFill>
                <a:latin typeface="Century Gothic" charset="0"/>
                <a:ea typeface="Century Gothic" charset="0"/>
                <a:cs typeface="Century Gothic" charset="0"/>
              </a:defRPr>
            </a:lvl2pPr>
            <a:lvl3pPr marL="914400" eaLnBrk="1" hangingPunct="1">
              <a:defRPr sz="2000">
                <a:solidFill>
                  <a:schemeClr val="tx1"/>
                </a:solidFill>
                <a:latin typeface="Century Gothic" charset="0"/>
                <a:ea typeface="Century Gothic" charset="0"/>
                <a:cs typeface="Century Gothic" charset="0"/>
              </a:defRPr>
            </a:lvl3pPr>
            <a:lvl4pPr marL="1371600" eaLnBrk="1" hangingPunct="1">
              <a:defRPr>
                <a:solidFill>
                  <a:schemeClr val="tx1"/>
                </a:solidFill>
                <a:latin typeface="Century Gothic" charset="0"/>
                <a:ea typeface="Century Gothic" charset="0"/>
                <a:cs typeface="Century Gothic" charset="0"/>
              </a:defRPr>
            </a:lvl4pPr>
            <a:lvl5pPr marL="1828800" eaLnBrk="1" hangingPunct="1">
              <a:defRPr>
                <a:solidFill>
                  <a:schemeClr val="tx1"/>
                </a:solidFill>
                <a:latin typeface="Futura LT Pro Book" panose="020B0502020204020303" pitchFamily="34" charset="0"/>
                <a:ea typeface="+mn-ea"/>
                <a:cs typeface="+mn-cs"/>
              </a:defRPr>
            </a:lvl5pPr>
            <a:lvl6pPr marL="2286000" eaLnBrk="1" hangingPunct="1">
              <a:defRPr>
                <a:latin typeface="+mn-lt"/>
                <a:ea typeface="+mn-ea"/>
                <a:cs typeface="+mn-cs"/>
              </a:defRPr>
            </a:lvl6pPr>
            <a:lvl7pPr marL="2743200" eaLnBrk="1" hangingPunct="1">
              <a:defRPr>
                <a:latin typeface="+mn-lt"/>
                <a:ea typeface="+mn-ea"/>
                <a:cs typeface="+mn-cs"/>
              </a:defRPr>
            </a:lvl7pPr>
            <a:lvl8pPr marL="3200400" eaLnBrk="1" hangingPunct="1">
              <a:defRPr>
                <a:latin typeface="+mn-lt"/>
                <a:ea typeface="+mn-ea"/>
                <a:cs typeface="+mn-cs"/>
              </a:defRPr>
            </a:lvl8pPr>
            <a:lvl9pPr marL="3657600" eaLnBrk="1" hangingPunct="1">
              <a:defRPr>
                <a:latin typeface="+mn-lt"/>
                <a:ea typeface="+mn-ea"/>
                <a:cs typeface="+mn-cs"/>
              </a:defRPr>
            </a:lvl9pPr>
          </a:lstStyle>
          <a:p>
            <a:pPr marL="0" lvl="2" algn="ctr"/>
            <a:r>
              <a:rPr lang="en-US" sz="1800" kern="0" dirty="0"/>
              <a:t>Uncle</a:t>
            </a:r>
          </a:p>
          <a:p>
            <a:pPr marL="0" lvl="2" algn="ctr"/>
            <a:r>
              <a:rPr lang="en-US" sz="1800" kern="0" dirty="0"/>
              <a:t>(64)</a:t>
            </a:r>
          </a:p>
        </p:txBody>
      </p:sp>
      <p:sp>
        <p:nvSpPr>
          <p:cNvPr id="3" name="Slide Number Placeholder 2">
            <a:extLst>
              <a:ext uri="{FF2B5EF4-FFF2-40B4-BE49-F238E27FC236}">
                <a16:creationId xmlns="" xmlns:a16="http://schemas.microsoft.com/office/drawing/2014/main" id="{046B14DB-86E6-475E-84E2-50769ABBD658}"/>
              </a:ext>
            </a:extLst>
          </p:cNvPr>
          <p:cNvSpPr>
            <a:spLocks noGrp="1"/>
          </p:cNvSpPr>
          <p:nvPr>
            <p:ph type="sldNum" sz="quarter" idx="12"/>
          </p:nvPr>
        </p:nvSpPr>
        <p:spPr/>
        <p:txBody>
          <a:bodyPr/>
          <a:lstStyle/>
          <a:p>
            <a:fld id="{52B23DFF-27CB-47C7-970B-07B9B8ADB3CC}" type="slidenum">
              <a:rPr lang="en-US" smtClean="0"/>
              <a:t>24</a:t>
            </a:fld>
            <a:endParaRPr lang="en-US"/>
          </a:p>
        </p:txBody>
      </p:sp>
    </p:spTree>
    <p:extLst>
      <p:ext uri="{BB962C8B-B14F-4D97-AF65-F5344CB8AC3E}">
        <p14:creationId xmlns:p14="http://schemas.microsoft.com/office/powerpoint/2010/main" val="31552137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F4C730AE-CFFB-4E8C-B36F-65B0FA6A9B24}"/>
              </a:ext>
            </a:extLst>
          </p:cNvPr>
          <p:cNvSpPr>
            <a:spLocks noGrp="1"/>
          </p:cNvSpPr>
          <p:nvPr>
            <p:ph type="title"/>
          </p:nvPr>
        </p:nvSpPr>
        <p:spPr/>
        <p:txBody>
          <a:bodyPr/>
          <a:lstStyle/>
          <a:p>
            <a:r>
              <a:rPr lang="en-US" dirty="0"/>
              <a:t>Banda household</a:t>
            </a:r>
          </a:p>
        </p:txBody>
      </p:sp>
      <p:sp>
        <p:nvSpPr>
          <p:cNvPr id="4" name="Text Placeholder 3">
            <a:extLst>
              <a:ext uri="{FF2B5EF4-FFF2-40B4-BE49-F238E27FC236}">
                <a16:creationId xmlns="" xmlns:a16="http://schemas.microsoft.com/office/drawing/2014/main" id="{893C0316-5F72-4094-88BC-D2946A5875CA}"/>
              </a:ext>
            </a:extLst>
          </p:cNvPr>
          <p:cNvSpPr>
            <a:spLocks noGrp="1"/>
          </p:cNvSpPr>
          <p:nvPr>
            <p:ph type="body" sz="quarter" idx="11"/>
          </p:nvPr>
        </p:nvSpPr>
        <p:spPr>
          <a:xfrm>
            <a:off x="561844" y="1091204"/>
            <a:ext cx="9115555" cy="1423395"/>
          </a:xfrm>
        </p:spPr>
        <p:txBody>
          <a:bodyPr/>
          <a:lstStyle/>
          <a:p>
            <a:r>
              <a:rPr lang="en-US" dirty="0"/>
              <a:t>Circle eligible beneficiaries</a:t>
            </a:r>
          </a:p>
        </p:txBody>
      </p:sp>
      <p:sp>
        <p:nvSpPr>
          <p:cNvPr id="17" name="Text Placeholder 5">
            <a:extLst>
              <a:ext uri="{FF2B5EF4-FFF2-40B4-BE49-F238E27FC236}">
                <a16:creationId xmlns="" xmlns:a16="http://schemas.microsoft.com/office/drawing/2014/main" id="{55F3DA50-B11A-40A7-8A95-C6B52E1C75F7}"/>
              </a:ext>
            </a:extLst>
          </p:cNvPr>
          <p:cNvSpPr txBox="1">
            <a:spLocks/>
          </p:cNvSpPr>
          <p:nvPr/>
        </p:nvSpPr>
        <p:spPr>
          <a:xfrm>
            <a:off x="381000" y="5791200"/>
            <a:ext cx="2971800" cy="685800"/>
          </a:xfrm>
          <a:prstGeom prst="rect">
            <a:avLst/>
          </a:prstGeom>
        </p:spPr>
        <p:txBody>
          <a:bodyPr/>
          <a:lstStyle>
            <a:lvl1pPr marL="0" eaLnBrk="1" hangingPunct="1">
              <a:defRPr sz="2800">
                <a:solidFill>
                  <a:schemeClr val="tx1"/>
                </a:solidFill>
                <a:latin typeface="Century Gothic" charset="0"/>
                <a:ea typeface="Century Gothic" charset="0"/>
                <a:cs typeface="Century Gothic" charset="0"/>
              </a:defRPr>
            </a:lvl1pPr>
            <a:lvl2pPr marL="457200" eaLnBrk="1" hangingPunct="1">
              <a:defRPr sz="2400">
                <a:solidFill>
                  <a:schemeClr val="tx1"/>
                </a:solidFill>
                <a:latin typeface="Century Gothic" charset="0"/>
                <a:ea typeface="Century Gothic" charset="0"/>
                <a:cs typeface="Century Gothic" charset="0"/>
              </a:defRPr>
            </a:lvl2pPr>
            <a:lvl3pPr marL="914400" eaLnBrk="1" hangingPunct="1">
              <a:defRPr sz="2000">
                <a:solidFill>
                  <a:schemeClr val="tx1"/>
                </a:solidFill>
                <a:latin typeface="Century Gothic" charset="0"/>
                <a:ea typeface="Century Gothic" charset="0"/>
                <a:cs typeface="Century Gothic" charset="0"/>
              </a:defRPr>
            </a:lvl3pPr>
            <a:lvl4pPr marL="1371600" eaLnBrk="1" hangingPunct="1">
              <a:defRPr>
                <a:solidFill>
                  <a:schemeClr val="tx1"/>
                </a:solidFill>
                <a:latin typeface="Century Gothic" charset="0"/>
                <a:ea typeface="Century Gothic" charset="0"/>
                <a:cs typeface="Century Gothic" charset="0"/>
              </a:defRPr>
            </a:lvl4pPr>
            <a:lvl5pPr marL="1828800" eaLnBrk="1" hangingPunct="1">
              <a:defRPr>
                <a:solidFill>
                  <a:schemeClr val="tx1"/>
                </a:solidFill>
                <a:latin typeface="Futura LT Pro Book" panose="020B0502020204020303" pitchFamily="34" charset="0"/>
                <a:ea typeface="+mn-ea"/>
                <a:cs typeface="+mn-cs"/>
              </a:defRPr>
            </a:lvl5pPr>
            <a:lvl6pPr marL="2286000" eaLnBrk="1" hangingPunct="1">
              <a:defRPr>
                <a:latin typeface="+mn-lt"/>
                <a:ea typeface="+mn-ea"/>
                <a:cs typeface="+mn-cs"/>
              </a:defRPr>
            </a:lvl6pPr>
            <a:lvl7pPr marL="2743200" eaLnBrk="1" hangingPunct="1">
              <a:defRPr>
                <a:latin typeface="+mn-lt"/>
                <a:ea typeface="+mn-ea"/>
                <a:cs typeface="+mn-cs"/>
              </a:defRPr>
            </a:lvl7pPr>
            <a:lvl8pPr marL="3200400" eaLnBrk="1" hangingPunct="1">
              <a:defRPr>
                <a:latin typeface="+mn-lt"/>
                <a:ea typeface="+mn-ea"/>
                <a:cs typeface="+mn-cs"/>
              </a:defRPr>
            </a:lvl8pPr>
            <a:lvl9pPr marL="3657600" eaLnBrk="1" hangingPunct="1">
              <a:defRPr>
                <a:latin typeface="+mn-lt"/>
                <a:ea typeface="+mn-ea"/>
                <a:cs typeface="+mn-cs"/>
              </a:defRPr>
            </a:lvl9pPr>
          </a:lstStyle>
          <a:p>
            <a:pPr marL="0" lvl="2" algn="ctr"/>
            <a:r>
              <a:rPr lang="en-US" sz="1800" kern="0" dirty="0"/>
              <a:t>Adolescent girls – </a:t>
            </a:r>
          </a:p>
          <a:p>
            <a:pPr marL="0" lvl="2" algn="ctr"/>
            <a:r>
              <a:rPr lang="en-US" sz="1800" kern="0" dirty="0"/>
              <a:t>not in secondary school</a:t>
            </a:r>
          </a:p>
          <a:p>
            <a:pPr marL="0" lvl="2" algn="ctr"/>
            <a:r>
              <a:rPr lang="en-US" sz="1800" kern="0" dirty="0"/>
              <a:t>(17) and (20)</a:t>
            </a:r>
          </a:p>
        </p:txBody>
      </p:sp>
      <p:sp>
        <p:nvSpPr>
          <p:cNvPr id="23" name="Text Placeholder 5">
            <a:extLst>
              <a:ext uri="{FF2B5EF4-FFF2-40B4-BE49-F238E27FC236}">
                <a16:creationId xmlns="" xmlns:a16="http://schemas.microsoft.com/office/drawing/2014/main" id="{AAE10CDF-1BA0-447D-BFF9-E8CFC7EE5B2B}"/>
              </a:ext>
            </a:extLst>
          </p:cNvPr>
          <p:cNvSpPr txBox="1">
            <a:spLocks/>
          </p:cNvSpPr>
          <p:nvPr/>
        </p:nvSpPr>
        <p:spPr>
          <a:xfrm>
            <a:off x="5181600" y="4724400"/>
            <a:ext cx="1752600" cy="685800"/>
          </a:xfrm>
          <a:prstGeom prst="rect">
            <a:avLst/>
          </a:prstGeom>
        </p:spPr>
        <p:txBody>
          <a:bodyPr/>
          <a:lstStyle>
            <a:lvl1pPr marL="0" eaLnBrk="1" hangingPunct="1">
              <a:defRPr sz="2800">
                <a:solidFill>
                  <a:schemeClr val="tx1"/>
                </a:solidFill>
                <a:latin typeface="Century Gothic" charset="0"/>
                <a:ea typeface="Century Gothic" charset="0"/>
                <a:cs typeface="Century Gothic" charset="0"/>
              </a:defRPr>
            </a:lvl1pPr>
            <a:lvl2pPr marL="457200" eaLnBrk="1" hangingPunct="1">
              <a:defRPr sz="2400">
                <a:solidFill>
                  <a:schemeClr val="tx1"/>
                </a:solidFill>
                <a:latin typeface="Century Gothic" charset="0"/>
                <a:ea typeface="Century Gothic" charset="0"/>
                <a:cs typeface="Century Gothic" charset="0"/>
              </a:defRPr>
            </a:lvl2pPr>
            <a:lvl3pPr marL="914400" eaLnBrk="1" hangingPunct="1">
              <a:defRPr sz="2000">
                <a:solidFill>
                  <a:schemeClr val="tx1"/>
                </a:solidFill>
                <a:latin typeface="Century Gothic" charset="0"/>
                <a:ea typeface="Century Gothic" charset="0"/>
                <a:cs typeface="Century Gothic" charset="0"/>
              </a:defRPr>
            </a:lvl3pPr>
            <a:lvl4pPr marL="1371600" eaLnBrk="1" hangingPunct="1">
              <a:defRPr>
                <a:solidFill>
                  <a:schemeClr val="tx1"/>
                </a:solidFill>
                <a:latin typeface="Century Gothic" charset="0"/>
                <a:ea typeface="Century Gothic" charset="0"/>
                <a:cs typeface="Century Gothic" charset="0"/>
              </a:defRPr>
            </a:lvl4pPr>
            <a:lvl5pPr marL="1828800" eaLnBrk="1" hangingPunct="1">
              <a:defRPr>
                <a:solidFill>
                  <a:schemeClr val="tx1"/>
                </a:solidFill>
                <a:latin typeface="Futura LT Pro Book" panose="020B0502020204020303" pitchFamily="34" charset="0"/>
                <a:ea typeface="+mn-ea"/>
                <a:cs typeface="+mn-cs"/>
              </a:defRPr>
            </a:lvl5pPr>
            <a:lvl6pPr marL="2286000" eaLnBrk="1" hangingPunct="1">
              <a:defRPr>
                <a:latin typeface="+mn-lt"/>
                <a:ea typeface="+mn-ea"/>
                <a:cs typeface="+mn-cs"/>
              </a:defRPr>
            </a:lvl6pPr>
            <a:lvl7pPr marL="2743200" eaLnBrk="1" hangingPunct="1">
              <a:defRPr>
                <a:latin typeface="+mn-lt"/>
                <a:ea typeface="+mn-ea"/>
                <a:cs typeface="+mn-cs"/>
              </a:defRPr>
            </a:lvl7pPr>
            <a:lvl8pPr marL="3200400" eaLnBrk="1" hangingPunct="1">
              <a:defRPr>
                <a:latin typeface="+mn-lt"/>
                <a:ea typeface="+mn-ea"/>
                <a:cs typeface="+mn-cs"/>
              </a:defRPr>
            </a:lvl8pPr>
            <a:lvl9pPr marL="3657600" eaLnBrk="1" hangingPunct="1">
              <a:defRPr>
                <a:latin typeface="+mn-lt"/>
                <a:ea typeface="+mn-ea"/>
                <a:cs typeface="+mn-cs"/>
              </a:defRPr>
            </a:lvl9pPr>
          </a:lstStyle>
          <a:p>
            <a:pPr marL="0" lvl="2" algn="ctr"/>
            <a:r>
              <a:rPr lang="en-US" sz="1800" kern="0" dirty="0"/>
              <a:t>Grandmother</a:t>
            </a:r>
          </a:p>
          <a:p>
            <a:pPr marL="0" lvl="2" algn="ctr"/>
            <a:r>
              <a:rPr lang="en-US" sz="1800" kern="0" dirty="0"/>
              <a:t>(52)</a:t>
            </a:r>
          </a:p>
        </p:txBody>
      </p:sp>
      <p:pic>
        <p:nvPicPr>
          <p:cNvPr id="20" name="Graphic 19" descr="Woman">
            <a:extLst>
              <a:ext uri="{FF2B5EF4-FFF2-40B4-BE49-F238E27FC236}">
                <a16:creationId xmlns="" xmlns:a16="http://schemas.microsoft.com/office/drawing/2014/main" id="{B09664EB-2094-4856-839E-441E0FEC7384}"/>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 xmlns:asvg="http://schemas.microsoft.com/office/drawing/2016/SVG/main" r:embed="rId4"/>
              </a:ext>
            </a:extLst>
          </a:blip>
          <a:stretch>
            <a:fillRect/>
          </a:stretch>
        </p:blipFill>
        <p:spPr>
          <a:xfrm>
            <a:off x="304800" y="3733800"/>
            <a:ext cx="2057400" cy="2057400"/>
          </a:xfrm>
          <a:prstGeom prst="rect">
            <a:avLst/>
          </a:prstGeom>
        </p:spPr>
      </p:pic>
      <p:grpSp>
        <p:nvGrpSpPr>
          <p:cNvPr id="3" name="Group 2">
            <a:extLst>
              <a:ext uri="{FF2B5EF4-FFF2-40B4-BE49-F238E27FC236}">
                <a16:creationId xmlns="" xmlns:a16="http://schemas.microsoft.com/office/drawing/2014/main" id="{13C26DB1-CE43-4723-99C1-3C2CAEAE8C39}"/>
              </a:ext>
            </a:extLst>
          </p:cNvPr>
          <p:cNvGrpSpPr/>
          <p:nvPr/>
        </p:nvGrpSpPr>
        <p:grpSpPr>
          <a:xfrm>
            <a:off x="5943600" y="5257800"/>
            <a:ext cx="2667000" cy="2362200"/>
            <a:chOff x="6934200" y="4800600"/>
            <a:chExt cx="2667000" cy="2362200"/>
          </a:xfrm>
        </p:grpSpPr>
        <p:grpSp>
          <p:nvGrpSpPr>
            <p:cNvPr id="5" name="Group 4">
              <a:extLst>
                <a:ext uri="{FF2B5EF4-FFF2-40B4-BE49-F238E27FC236}">
                  <a16:creationId xmlns="" xmlns:a16="http://schemas.microsoft.com/office/drawing/2014/main" id="{C2605FEE-85A3-40E0-9B4B-A56E511785BA}"/>
                </a:ext>
              </a:extLst>
            </p:cNvPr>
            <p:cNvGrpSpPr/>
            <p:nvPr/>
          </p:nvGrpSpPr>
          <p:grpSpPr>
            <a:xfrm>
              <a:off x="6934200" y="6477000"/>
              <a:ext cx="2438400" cy="685800"/>
              <a:chOff x="6324600" y="5486400"/>
              <a:chExt cx="2438400" cy="685800"/>
            </a:xfrm>
          </p:grpSpPr>
          <p:sp>
            <p:nvSpPr>
              <p:cNvPr id="16" name="Text Placeholder 5">
                <a:extLst>
                  <a:ext uri="{FF2B5EF4-FFF2-40B4-BE49-F238E27FC236}">
                    <a16:creationId xmlns="" xmlns:a16="http://schemas.microsoft.com/office/drawing/2014/main" id="{3BF4C9D3-BED6-412A-9F9A-ABA16B8D5673}"/>
                  </a:ext>
                </a:extLst>
              </p:cNvPr>
              <p:cNvSpPr txBox="1">
                <a:spLocks/>
              </p:cNvSpPr>
              <p:nvPr/>
            </p:nvSpPr>
            <p:spPr>
              <a:xfrm>
                <a:off x="7620000" y="5486400"/>
                <a:ext cx="1143000" cy="685800"/>
              </a:xfrm>
              <a:prstGeom prst="rect">
                <a:avLst/>
              </a:prstGeom>
            </p:spPr>
            <p:txBody>
              <a:bodyPr/>
              <a:lstStyle>
                <a:lvl1pPr marL="0" eaLnBrk="1" hangingPunct="1">
                  <a:defRPr sz="2800">
                    <a:solidFill>
                      <a:schemeClr val="tx1"/>
                    </a:solidFill>
                    <a:latin typeface="Century Gothic" charset="0"/>
                    <a:ea typeface="Century Gothic" charset="0"/>
                    <a:cs typeface="Century Gothic" charset="0"/>
                  </a:defRPr>
                </a:lvl1pPr>
                <a:lvl2pPr marL="457200" eaLnBrk="1" hangingPunct="1">
                  <a:defRPr sz="2400">
                    <a:solidFill>
                      <a:schemeClr val="tx1"/>
                    </a:solidFill>
                    <a:latin typeface="Century Gothic" charset="0"/>
                    <a:ea typeface="Century Gothic" charset="0"/>
                    <a:cs typeface="Century Gothic" charset="0"/>
                  </a:defRPr>
                </a:lvl2pPr>
                <a:lvl3pPr marL="914400" eaLnBrk="1" hangingPunct="1">
                  <a:defRPr sz="2000">
                    <a:solidFill>
                      <a:schemeClr val="tx1"/>
                    </a:solidFill>
                    <a:latin typeface="Century Gothic" charset="0"/>
                    <a:ea typeface="Century Gothic" charset="0"/>
                    <a:cs typeface="Century Gothic" charset="0"/>
                  </a:defRPr>
                </a:lvl3pPr>
                <a:lvl4pPr marL="1371600" eaLnBrk="1" hangingPunct="1">
                  <a:defRPr>
                    <a:solidFill>
                      <a:schemeClr val="tx1"/>
                    </a:solidFill>
                    <a:latin typeface="Century Gothic" charset="0"/>
                    <a:ea typeface="Century Gothic" charset="0"/>
                    <a:cs typeface="Century Gothic" charset="0"/>
                  </a:defRPr>
                </a:lvl4pPr>
                <a:lvl5pPr marL="1828800" eaLnBrk="1" hangingPunct="1">
                  <a:defRPr>
                    <a:solidFill>
                      <a:schemeClr val="tx1"/>
                    </a:solidFill>
                    <a:latin typeface="Futura LT Pro Book" panose="020B0502020204020303" pitchFamily="34" charset="0"/>
                    <a:ea typeface="+mn-ea"/>
                    <a:cs typeface="+mn-cs"/>
                  </a:defRPr>
                </a:lvl5pPr>
                <a:lvl6pPr marL="2286000" eaLnBrk="1" hangingPunct="1">
                  <a:defRPr>
                    <a:latin typeface="+mn-lt"/>
                    <a:ea typeface="+mn-ea"/>
                    <a:cs typeface="+mn-cs"/>
                  </a:defRPr>
                </a:lvl6pPr>
                <a:lvl7pPr marL="2743200" eaLnBrk="1" hangingPunct="1">
                  <a:defRPr>
                    <a:latin typeface="+mn-lt"/>
                    <a:ea typeface="+mn-ea"/>
                    <a:cs typeface="+mn-cs"/>
                  </a:defRPr>
                </a:lvl7pPr>
                <a:lvl8pPr marL="3200400" eaLnBrk="1" hangingPunct="1">
                  <a:defRPr>
                    <a:latin typeface="+mn-lt"/>
                    <a:ea typeface="+mn-ea"/>
                    <a:cs typeface="+mn-cs"/>
                  </a:defRPr>
                </a:lvl8pPr>
                <a:lvl9pPr marL="3657600" eaLnBrk="1" hangingPunct="1">
                  <a:defRPr>
                    <a:latin typeface="+mn-lt"/>
                    <a:ea typeface="+mn-ea"/>
                    <a:cs typeface="+mn-cs"/>
                  </a:defRPr>
                </a:lvl9pPr>
              </a:lstStyle>
              <a:p>
                <a:pPr marL="0" lvl="2" algn="ctr"/>
                <a:r>
                  <a:rPr lang="en-US" sz="1800" kern="0" dirty="0"/>
                  <a:t>Boy</a:t>
                </a:r>
              </a:p>
              <a:p>
                <a:pPr marL="0" lvl="2" algn="ctr"/>
                <a:r>
                  <a:rPr lang="en-US" sz="1800" kern="0" dirty="0"/>
                  <a:t>(6)</a:t>
                </a:r>
              </a:p>
            </p:txBody>
          </p:sp>
          <p:sp>
            <p:nvSpPr>
              <p:cNvPr id="21" name="Text Placeholder 5">
                <a:extLst>
                  <a:ext uri="{FF2B5EF4-FFF2-40B4-BE49-F238E27FC236}">
                    <a16:creationId xmlns="" xmlns:a16="http://schemas.microsoft.com/office/drawing/2014/main" id="{C4B36836-DAE3-47D0-B6B8-6A4CF40BBAFF}"/>
                  </a:ext>
                </a:extLst>
              </p:cNvPr>
              <p:cNvSpPr txBox="1">
                <a:spLocks/>
              </p:cNvSpPr>
              <p:nvPr/>
            </p:nvSpPr>
            <p:spPr>
              <a:xfrm>
                <a:off x="6324600" y="5486400"/>
                <a:ext cx="1447800" cy="685800"/>
              </a:xfrm>
              <a:prstGeom prst="rect">
                <a:avLst/>
              </a:prstGeom>
            </p:spPr>
            <p:txBody>
              <a:bodyPr/>
              <a:lstStyle>
                <a:lvl1pPr marL="0" eaLnBrk="1" hangingPunct="1">
                  <a:defRPr sz="2800">
                    <a:solidFill>
                      <a:schemeClr val="tx1"/>
                    </a:solidFill>
                    <a:latin typeface="Century Gothic" charset="0"/>
                    <a:ea typeface="Century Gothic" charset="0"/>
                    <a:cs typeface="Century Gothic" charset="0"/>
                  </a:defRPr>
                </a:lvl1pPr>
                <a:lvl2pPr marL="457200" eaLnBrk="1" hangingPunct="1">
                  <a:defRPr sz="2400">
                    <a:solidFill>
                      <a:schemeClr val="tx1"/>
                    </a:solidFill>
                    <a:latin typeface="Century Gothic" charset="0"/>
                    <a:ea typeface="Century Gothic" charset="0"/>
                    <a:cs typeface="Century Gothic" charset="0"/>
                  </a:defRPr>
                </a:lvl2pPr>
                <a:lvl3pPr marL="914400" eaLnBrk="1" hangingPunct="1">
                  <a:defRPr sz="2000">
                    <a:solidFill>
                      <a:schemeClr val="tx1"/>
                    </a:solidFill>
                    <a:latin typeface="Century Gothic" charset="0"/>
                    <a:ea typeface="Century Gothic" charset="0"/>
                    <a:cs typeface="Century Gothic" charset="0"/>
                  </a:defRPr>
                </a:lvl3pPr>
                <a:lvl4pPr marL="1371600" eaLnBrk="1" hangingPunct="1">
                  <a:defRPr>
                    <a:solidFill>
                      <a:schemeClr val="tx1"/>
                    </a:solidFill>
                    <a:latin typeface="Century Gothic" charset="0"/>
                    <a:ea typeface="Century Gothic" charset="0"/>
                    <a:cs typeface="Century Gothic" charset="0"/>
                  </a:defRPr>
                </a:lvl4pPr>
                <a:lvl5pPr marL="1828800" eaLnBrk="1" hangingPunct="1">
                  <a:defRPr>
                    <a:solidFill>
                      <a:schemeClr val="tx1"/>
                    </a:solidFill>
                    <a:latin typeface="Futura LT Pro Book" panose="020B0502020204020303" pitchFamily="34" charset="0"/>
                    <a:ea typeface="+mn-ea"/>
                    <a:cs typeface="+mn-cs"/>
                  </a:defRPr>
                </a:lvl5pPr>
                <a:lvl6pPr marL="2286000" eaLnBrk="1" hangingPunct="1">
                  <a:defRPr>
                    <a:latin typeface="+mn-lt"/>
                    <a:ea typeface="+mn-ea"/>
                    <a:cs typeface="+mn-cs"/>
                  </a:defRPr>
                </a:lvl6pPr>
                <a:lvl7pPr marL="2743200" eaLnBrk="1" hangingPunct="1">
                  <a:defRPr>
                    <a:latin typeface="+mn-lt"/>
                    <a:ea typeface="+mn-ea"/>
                    <a:cs typeface="+mn-cs"/>
                  </a:defRPr>
                </a:lvl7pPr>
                <a:lvl8pPr marL="3200400" eaLnBrk="1" hangingPunct="1">
                  <a:defRPr>
                    <a:latin typeface="+mn-lt"/>
                    <a:ea typeface="+mn-ea"/>
                    <a:cs typeface="+mn-cs"/>
                  </a:defRPr>
                </a:lvl8pPr>
                <a:lvl9pPr marL="3657600" eaLnBrk="1" hangingPunct="1">
                  <a:defRPr>
                    <a:latin typeface="+mn-lt"/>
                    <a:ea typeface="+mn-ea"/>
                    <a:cs typeface="+mn-cs"/>
                  </a:defRPr>
                </a:lvl9pPr>
              </a:lstStyle>
              <a:p>
                <a:pPr marL="0" lvl="2" algn="ctr"/>
                <a:r>
                  <a:rPr lang="en-US" sz="1800" kern="0" dirty="0"/>
                  <a:t>Girl</a:t>
                </a:r>
              </a:p>
              <a:p>
                <a:pPr marL="0" lvl="2" algn="ctr"/>
                <a:r>
                  <a:rPr lang="en-US" sz="1800" kern="0" dirty="0"/>
                  <a:t>(2)</a:t>
                </a:r>
              </a:p>
            </p:txBody>
          </p:sp>
        </p:grpSp>
        <p:pic>
          <p:nvPicPr>
            <p:cNvPr id="27" name="Graphic 26" descr="Baby Crawling">
              <a:extLst>
                <a:ext uri="{FF2B5EF4-FFF2-40B4-BE49-F238E27FC236}">
                  <a16:creationId xmlns="" xmlns:a16="http://schemas.microsoft.com/office/drawing/2014/main" id="{9B4241F8-30A2-496A-919B-CA900D83CC0B}"/>
                </a:ext>
              </a:extLst>
            </p:cNvPr>
            <p:cNvPicPr>
              <a:picLocks noChangeAspect="1"/>
            </p:cNvPicPr>
            <p:nvPr/>
          </p:nvPicPr>
          <p:blipFill>
            <a:blip r:embed="rId5" cstate="print">
              <a:extLst>
                <a:ext uri="{28A0092B-C50C-407E-A947-70E740481C1C}">
                  <a14:useLocalDpi xmlns:a14="http://schemas.microsoft.com/office/drawing/2010/main" val="0"/>
                </a:ext>
                <a:ext uri="{96DAC541-7B7A-43D3-8B79-37D633B846F1}">
                  <asvg:svgBlip xmlns="" xmlns:asvg="http://schemas.microsoft.com/office/drawing/2016/SVG/main" r:embed="rId6"/>
                </a:ext>
              </a:extLst>
            </a:blip>
            <a:stretch>
              <a:fillRect/>
            </a:stretch>
          </p:blipFill>
          <p:spPr>
            <a:xfrm>
              <a:off x="7239000" y="5791200"/>
              <a:ext cx="914400" cy="914400"/>
            </a:xfrm>
            <a:prstGeom prst="rect">
              <a:avLst/>
            </a:prstGeom>
          </p:spPr>
        </p:pic>
        <p:pic>
          <p:nvPicPr>
            <p:cNvPr id="29" name="Graphic 28" descr="Man">
              <a:extLst>
                <a:ext uri="{FF2B5EF4-FFF2-40B4-BE49-F238E27FC236}">
                  <a16:creationId xmlns="" xmlns:a16="http://schemas.microsoft.com/office/drawing/2014/main" id="{BBB5BCB3-9D25-43C9-A7CA-BC28B7F940FE}"/>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 xmlns:asvg="http://schemas.microsoft.com/office/drawing/2016/SVG/main" r:embed="rId8"/>
                </a:ext>
              </a:extLst>
            </a:blip>
            <a:stretch>
              <a:fillRect/>
            </a:stretch>
          </p:blipFill>
          <p:spPr>
            <a:xfrm>
              <a:off x="7924800" y="4800600"/>
              <a:ext cx="1676400" cy="1676400"/>
            </a:xfrm>
            <a:prstGeom prst="rect">
              <a:avLst/>
            </a:prstGeom>
          </p:spPr>
        </p:pic>
      </p:grpSp>
      <p:pic>
        <p:nvPicPr>
          <p:cNvPr id="18" name="Graphic 17" descr="Woman">
            <a:extLst>
              <a:ext uri="{FF2B5EF4-FFF2-40B4-BE49-F238E27FC236}">
                <a16:creationId xmlns="" xmlns:a16="http://schemas.microsoft.com/office/drawing/2014/main" id="{E9FDB2A2-93AF-49D9-868C-1FE0108ACCC8}"/>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 xmlns:asvg="http://schemas.microsoft.com/office/drawing/2016/SVG/main" r:embed="rId4"/>
              </a:ext>
            </a:extLst>
          </a:blip>
          <a:stretch>
            <a:fillRect/>
          </a:stretch>
        </p:blipFill>
        <p:spPr>
          <a:xfrm>
            <a:off x="4953000" y="2667000"/>
            <a:ext cx="2057400" cy="2057400"/>
          </a:xfrm>
          <a:prstGeom prst="rect">
            <a:avLst/>
          </a:prstGeom>
        </p:spPr>
      </p:pic>
      <p:sp>
        <p:nvSpPr>
          <p:cNvPr id="25" name="Text Placeholder 5">
            <a:extLst>
              <a:ext uri="{FF2B5EF4-FFF2-40B4-BE49-F238E27FC236}">
                <a16:creationId xmlns="" xmlns:a16="http://schemas.microsoft.com/office/drawing/2014/main" id="{08ED843F-98FC-449A-89AE-B5634011AB3D}"/>
              </a:ext>
            </a:extLst>
          </p:cNvPr>
          <p:cNvSpPr txBox="1">
            <a:spLocks/>
          </p:cNvSpPr>
          <p:nvPr/>
        </p:nvSpPr>
        <p:spPr>
          <a:xfrm>
            <a:off x="3581400" y="4953000"/>
            <a:ext cx="1752600" cy="685800"/>
          </a:xfrm>
          <a:prstGeom prst="rect">
            <a:avLst/>
          </a:prstGeom>
        </p:spPr>
        <p:txBody>
          <a:bodyPr/>
          <a:lstStyle>
            <a:lvl1pPr marL="0" eaLnBrk="1" hangingPunct="1">
              <a:defRPr sz="2800">
                <a:solidFill>
                  <a:schemeClr val="tx1"/>
                </a:solidFill>
                <a:latin typeface="Century Gothic" charset="0"/>
                <a:ea typeface="Century Gothic" charset="0"/>
                <a:cs typeface="Century Gothic" charset="0"/>
              </a:defRPr>
            </a:lvl1pPr>
            <a:lvl2pPr marL="457200" eaLnBrk="1" hangingPunct="1">
              <a:defRPr sz="2400">
                <a:solidFill>
                  <a:schemeClr val="tx1"/>
                </a:solidFill>
                <a:latin typeface="Century Gothic" charset="0"/>
                <a:ea typeface="Century Gothic" charset="0"/>
                <a:cs typeface="Century Gothic" charset="0"/>
              </a:defRPr>
            </a:lvl2pPr>
            <a:lvl3pPr marL="914400" eaLnBrk="1" hangingPunct="1">
              <a:defRPr sz="2000">
                <a:solidFill>
                  <a:schemeClr val="tx1"/>
                </a:solidFill>
                <a:latin typeface="Century Gothic" charset="0"/>
                <a:ea typeface="Century Gothic" charset="0"/>
                <a:cs typeface="Century Gothic" charset="0"/>
              </a:defRPr>
            </a:lvl3pPr>
            <a:lvl4pPr marL="1371600" eaLnBrk="1" hangingPunct="1">
              <a:defRPr>
                <a:solidFill>
                  <a:schemeClr val="tx1"/>
                </a:solidFill>
                <a:latin typeface="Century Gothic" charset="0"/>
                <a:ea typeface="Century Gothic" charset="0"/>
                <a:cs typeface="Century Gothic" charset="0"/>
              </a:defRPr>
            </a:lvl4pPr>
            <a:lvl5pPr marL="1828800" eaLnBrk="1" hangingPunct="1">
              <a:defRPr>
                <a:solidFill>
                  <a:schemeClr val="tx1"/>
                </a:solidFill>
                <a:latin typeface="Futura LT Pro Book" panose="020B0502020204020303" pitchFamily="34" charset="0"/>
                <a:ea typeface="+mn-ea"/>
                <a:cs typeface="+mn-cs"/>
              </a:defRPr>
            </a:lvl5pPr>
            <a:lvl6pPr marL="2286000" eaLnBrk="1" hangingPunct="1">
              <a:defRPr>
                <a:latin typeface="+mn-lt"/>
                <a:ea typeface="+mn-ea"/>
                <a:cs typeface="+mn-cs"/>
              </a:defRPr>
            </a:lvl6pPr>
            <a:lvl7pPr marL="2743200" eaLnBrk="1" hangingPunct="1">
              <a:defRPr>
                <a:latin typeface="+mn-lt"/>
                <a:ea typeface="+mn-ea"/>
                <a:cs typeface="+mn-cs"/>
              </a:defRPr>
            </a:lvl7pPr>
            <a:lvl8pPr marL="3200400" eaLnBrk="1" hangingPunct="1">
              <a:defRPr>
                <a:latin typeface="+mn-lt"/>
                <a:ea typeface="+mn-ea"/>
                <a:cs typeface="+mn-cs"/>
              </a:defRPr>
            </a:lvl8pPr>
            <a:lvl9pPr marL="3657600" eaLnBrk="1" hangingPunct="1">
              <a:defRPr>
                <a:latin typeface="+mn-lt"/>
                <a:ea typeface="+mn-ea"/>
                <a:cs typeface="+mn-cs"/>
              </a:defRPr>
            </a:lvl9pPr>
          </a:lstStyle>
          <a:p>
            <a:pPr marL="0" lvl="2" algn="ctr"/>
            <a:r>
              <a:rPr lang="en-US" sz="1800" kern="0" dirty="0"/>
              <a:t>Great </a:t>
            </a:r>
          </a:p>
          <a:p>
            <a:pPr marL="0" lvl="2" algn="ctr"/>
            <a:r>
              <a:rPr lang="en-US" sz="1800" kern="0" dirty="0"/>
              <a:t>auntie</a:t>
            </a:r>
          </a:p>
          <a:p>
            <a:pPr marL="0" lvl="2" algn="ctr"/>
            <a:r>
              <a:rPr lang="en-US" sz="1800" kern="0" dirty="0"/>
              <a:t>(74)</a:t>
            </a:r>
          </a:p>
        </p:txBody>
      </p:sp>
      <p:sp>
        <p:nvSpPr>
          <p:cNvPr id="31" name="Text Placeholder 5">
            <a:extLst>
              <a:ext uri="{FF2B5EF4-FFF2-40B4-BE49-F238E27FC236}">
                <a16:creationId xmlns="" xmlns:a16="http://schemas.microsoft.com/office/drawing/2014/main" id="{609965A2-D69D-46B5-A6BC-4632CD24A62F}"/>
              </a:ext>
            </a:extLst>
          </p:cNvPr>
          <p:cNvSpPr txBox="1">
            <a:spLocks/>
          </p:cNvSpPr>
          <p:nvPr/>
        </p:nvSpPr>
        <p:spPr>
          <a:xfrm>
            <a:off x="838200" y="5943600"/>
            <a:ext cx="2286000" cy="685800"/>
          </a:xfrm>
          <a:prstGeom prst="rect">
            <a:avLst/>
          </a:prstGeom>
        </p:spPr>
        <p:txBody>
          <a:bodyPr/>
          <a:lstStyle>
            <a:lvl1pPr marL="0" eaLnBrk="1" hangingPunct="1">
              <a:defRPr sz="2800">
                <a:solidFill>
                  <a:schemeClr val="tx1"/>
                </a:solidFill>
                <a:latin typeface="Century Gothic" charset="0"/>
                <a:ea typeface="Century Gothic" charset="0"/>
                <a:cs typeface="Century Gothic" charset="0"/>
              </a:defRPr>
            </a:lvl1pPr>
            <a:lvl2pPr marL="457200" eaLnBrk="1" hangingPunct="1">
              <a:defRPr sz="2400">
                <a:solidFill>
                  <a:schemeClr val="tx1"/>
                </a:solidFill>
                <a:latin typeface="Century Gothic" charset="0"/>
                <a:ea typeface="Century Gothic" charset="0"/>
                <a:cs typeface="Century Gothic" charset="0"/>
              </a:defRPr>
            </a:lvl2pPr>
            <a:lvl3pPr marL="914400" eaLnBrk="1" hangingPunct="1">
              <a:defRPr sz="2000">
                <a:solidFill>
                  <a:schemeClr val="tx1"/>
                </a:solidFill>
                <a:latin typeface="Century Gothic" charset="0"/>
                <a:ea typeface="Century Gothic" charset="0"/>
                <a:cs typeface="Century Gothic" charset="0"/>
              </a:defRPr>
            </a:lvl3pPr>
            <a:lvl4pPr marL="1371600" eaLnBrk="1" hangingPunct="1">
              <a:defRPr>
                <a:solidFill>
                  <a:schemeClr val="tx1"/>
                </a:solidFill>
                <a:latin typeface="Century Gothic" charset="0"/>
                <a:ea typeface="Century Gothic" charset="0"/>
                <a:cs typeface="Century Gothic" charset="0"/>
              </a:defRPr>
            </a:lvl4pPr>
            <a:lvl5pPr marL="1828800" eaLnBrk="1" hangingPunct="1">
              <a:defRPr>
                <a:solidFill>
                  <a:schemeClr val="tx1"/>
                </a:solidFill>
                <a:latin typeface="Futura LT Pro Book" panose="020B0502020204020303" pitchFamily="34" charset="0"/>
                <a:ea typeface="+mn-ea"/>
                <a:cs typeface="+mn-cs"/>
              </a:defRPr>
            </a:lvl5pPr>
            <a:lvl6pPr marL="2286000" eaLnBrk="1" hangingPunct="1">
              <a:defRPr>
                <a:latin typeface="+mn-lt"/>
                <a:ea typeface="+mn-ea"/>
                <a:cs typeface="+mn-cs"/>
              </a:defRPr>
            </a:lvl6pPr>
            <a:lvl7pPr marL="2743200" eaLnBrk="1" hangingPunct="1">
              <a:defRPr>
                <a:latin typeface="+mn-lt"/>
                <a:ea typeface="+mn-ea"/>
                <a:cs typeface="+mn-cs"/>
              </a:defRPr>
            </a:lvl7pPr>
            <a:lvl8pPr marL="3200400" eaLnBrk="1" hangingPunct="1">
              <a:defRPr>
                <a:latin typeface="+mn-lt"/>
                <a:ea typeface="+mn-ea"/>
                <a:cs typeface="+mn-cs"/>
              </a:defRPr>
            </a:lvl8pPr>
            <a:lvl9pPr marL="3657600" eaLnBrk="1" hangingPunct="1">
              <a:defRPr>
                <a:latin typeface="+mn-lt"/>
                <a:ea typeface="+mn-ea"/>
                <a:cs typeface="+mn-cs"/>
              </a:defRPr>
            </a:lvl9pPr>
          </a:lstStyle>
          <a:p>
            <a:pPr marL="0" lvl="2" algn="ctr"/>
            <a:endParaRPr lang="en-US" sz="1800" kern="0" dirty="0"/>
          </a:p>
        </p:txBody>
      </p:sp>
      <p:pic>
        <p:nvPicPr>
          <p:cNvPr id="32" name="Graphic 31" descr="Woman">
            <a:extLst>
              <a:ext uri="{FF2B5EF4-FFF2-40B4-BE49-F238E27FC236}">
                <a16:creationId xmlns="" xmlns:a16="http://schemas.microsoft.com/office/drawing/2014/main" id="{EBAAAE64-F9F8-4074-BA0E-4290967DAE0D}"/>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 xmlns:asvg="http://schemas.microsoft.com/office/drawing/2016/SVG/main" r:embed="rId4"/>
              </a:ext>
            </a:extLst>
          </a:blip>
          <a:stretch>
            <a:fillRect/>
          </a:stretch>
        </p:blipFill>
        <p:spPr>
          <a:xfrm>
            <a:off x="1219200" y="3733800"/>
            <a:ext cx="2057400" cy="2057400"/>
          </a:xfrm>
          <a:prstGeom prst="rect">
            <a:avLst/>
          </a:prstGeom>
        </p:spPr>
      </p:pic>
      <p:pic>
        <p:nvPicPr>
          <p:cNvPr id="33" name="Graphic 32" descr="Person with Cane">
            <a:extLst>
              <a:ext uri="{FF2B5EF4-FFF2-40B4-BE49-F238E27FC236}">
                <a16:creationId xmlns="" xmlns:a16="http://schemas.microsoft.com/office/drawing/2014/main" id="{F28E397A-0608-4890-84AC-0CD61ED5FC8F}"/>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 xmlns:asvg="http://schemas.microsoft.com/office/drawing/2016/SVG/main" r:embed="rId10"/>
              </a:ext>
            </a:extLst>
          </a:blip>
          <a:stretch>
            <a:fillRect/>
          </a:stretch>
        </p:blipFill>
        <p:spPr>
          <a:xfrm>
            <a:off x="3505200" y="2971800"/>
            <a:ext cx="1981200" cy="1981200"/>
          </a:xfrm>
          <a:prstGeom prst="rect">
            <a:avLst/>
          </a:prstGeom>
        </p:spPr>
      </p:pic>
      <p:sp>
        <p:nvSpPr>
          <p:cNvPr id="34" name="Text Placeholder 5">
            <a:extLst>
              <a:ext uri="{FF2B5EF4-FFF2-40B4-BE49-F238E27FC236}">
                <a16:creationId xmlns="" xmlns:a16="http://schemas.microsoft.com/office/drawing/2014/main" id="{258BE6FC-88C6-4911-B859-543A4FAD1D37}"/>
              </a:ext>
            </a:extLst>
          </p:cNvPr>
          <p:cNvSpPr txBox="1">
            <a:spLocks/>
          </p:cNvSpPr>
          <p:nvPr/>
        </p:nvSpPr>
        <p:spPr>
          <a:xfrm>
            <a:off x="8153400" y="6934200"/>
            <a:ext cx="1752600" cy="685800"/>
          </a:xfrm>
          <a:prstGeom prst="rect">
            <a:avLst/>
          </a:prstGeom>
        </p:spPr>
        <p:txBody>
          <a:bodyPr/>
          <a:lstStyle>
            <a:lvl1pPr marL="0" eaLnBrk="1" hangingPunct="1">
              <a:defRPr sz="2800">
                <a:solidFill>
                  <a:schemeClr val="tx1"/>
                </a:solidFill>
                <a:latin typeface="Century Gothic" charset="0"/>
                <a:ea typeface="Century Gothic" charset="0"/>
                <a:cs typeface="Century Gothic" charset="0"/>
              </a:defRPr>
            </a:lvl1pPr>
            <a:lvl2pPr marL="457200" eaLnBrk="1" hangingPunct="1">
              <a:defRPr sz="2400">
                <a:solidFill>
                  <a:schemeClr val="tx1"/>
                </a:solidFill>
                <a:latin typeface="Century Gothic" charset="0"/>
                <a:ea typeface="Century Gothic" charset="0"/>
                <a:cs typeface="Century Gothic" charset="0"/>
              </a:defRPr>
            </a:lvl2pPr>
            <a:lvl3pPr marL="914400" eaLnBrk="1" hangingPunct="1">
              <a:defRPr sz="2000">
                <a:solidFill>
                  <a:schemeClr val="tx1"/>
                </a:solidFill>
                <a:latin typeface="Century Gothic" charset="0"/>
                <a:ea typeface="Century Gothic" charset="0"/>
                <a:cs typeface="Century Gothic" charset="0"/>
              </a:defRPr>
            </a:lvl3pPr>
            <a:lvl4pPr marL="1371600" eaLnBrk="1" hangingPunct="1">
              <a:defRPr>
                <a:solidFill>
                  <a:schemeClr val="tx1"/>
                </a:solidFill>
                <a:latin typeface="Century Gothic" charset="0"/>
                <a:ea typeface="Century Gothic" charset="0"/>
                <a:cs typeface="Century Gothic" charset="0"/>
              </a:defRPr>
            </a:lvl4pPr>
            <a:lvl5pPr marL="1828800" eaLnBrk="1" hangingPunct="1">
              <a:defRPr>
                <a:solidFill>
                  <a:schemeClr val="tx1"/>
                </a:solidFill>
                <a:latin typeface="Futura LT Pro Book" panose="020B0502020204020303" pitchFamily="34" charset="0"/>
                <a:ea typeface="+mn-ea"/>
                <a:cs typeface="+mn-cs"/>
              </a:defRPr>
            </a:lvl5pPr>
            <a:lvl6pPr marL="2286000" eaLnBrk="1" hangingPunct="1">
              <a:defRPr>
                <a:latin typeface="+mn-lt"/>
                <a:ea typeface="+mn-ea"/>
                <a:cs typeface="+mn-cs"/>
              </a:defRPr>
            </a:lvl6pPr>
            <a:lvl7pPr marL="2743200" eaLnBrk="1" hangingPunct="1">
              <a:defRPr>
                <a:latin typeface="+mn-lt"/>
                <a:ea typeface="+mn-ea"/>
                <a:cs typeface="+mn-cs"/>
              </a:defRPr>
            </a:lvl7pPr>
            <a:lvl8pPr marL="3200400" eaLnBrk="1" hangingPunct="1">
              <a:defRPr>
                <a:latin typeface="+mn-lt"/>
                <a:ea typeface="+mn-ea"/>
                <a:cs typeface="+mn-cs"/>
              </a:defRPr>
            </a:lvl8pPr>
            <a:lvl9pPr marL="3657600" eaLnBrk="1" hangingPunct="1">
              <a:defRPr>
                <a:latin typeface="+mn-lt"/>
                <a:ea typeface="+mn-ea"/>
                <a:cs typeface="+mn-cs"/>
              </a:defRPr>
            </a:lvl9pPr>
          </a:lstStyle>
          <a:p>
            <a:pPr marL="0" lvl="2" algn="ctr"/>
            <a:r>
              <a:rPr lang="en-US" sz="1800" kern="0" dirty="0"/>
              <a:t>Girl</a:t>
            </a:r>
          </a:p>
          <a:p>
            <a:pPr marL="0" lvl="2" algn="ctr"/>
            <a:r>
              <a:rPr lang="en-US" sz="1800" kern="0" dirty="0"/>
              <a:t>(10)</a:t>
            </a:r>
          </a:p>
        </p:txBody>
      </p:sp>
      <p:pic>
        <p:nvPicPr>
          <p:cNvPr id="35" name="Graphic 34" descr="Woman">
            <a:extLst>
              <a:ext uri="{FF2B5EF4-FFF2-40B4-BE49-F238E27FC236}">
                <a16:creationId xmlns="" xmlns:a16="http://schemas.microsoft.com/office/drawing/2014/main" id="{72A2346C-7040-4940-A4FE-7AC101BB31F0}"/>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 xmlns:asvg="http://schemas.microsoft.com/office/drawing/2016/SVG/main" r:embed="rId4"/>
              </a:ext>
            </a:extLst>
          </a:blip>
          <a:stretch>
            <a:fillRect/>
          </a:stretch>
        </p:blipFill>
        <p:spPr>
          <a:xfrm>
            <a:off x="8001000" y="4953000"/>
            <a:ext cx="2057400" cy="2057400"/>
          </a:xfrm>
          <a:prstGeom prst="rect">
            <a:avLst/>
          </a:prstGeom>
        </p:spPr>
      </p:pic>
      <p:sp>
        <p:nvSpPr>
          <p:cNvPr id="6" name="Slide Number Placeholder 5">
            <a:extLst>
              <a:ext uri="{FF2B5EF4-FFF2-40B4-BE49-F238E27FC236}">
                <a16:creationId xmlns="" xmlns:a16="http://schemas.microsoft.com/office/drawing/2014/main" id="{234E3088-80F2-4467-A9BD-110F949D1DCD}"/>
              </a:ext>
            </a:extLst>
          </p:cNvPr>
          <p:cNvSpPr>
            <a:spLocks noGrp="1"/>
          </p:cNvSpPr>
          <p:nvPr>
            <p:ph type="sldNum" sz="quarter" idx="12"/>
          </p:nvPr>
        </p:nvSpPr>
        <p:spPr/>
        <p:txBody>
          <a:bodyPr/>
          <a:lstStyle/>
          <a:p>
            <a:fld id="{52B23DFF-27CB-47C7-970B-07B9B8ADB3CC}" type="slidenum">
              <a:rPr lang="en-US" smtClean="0"/>
              <a:t>25</a:t>
            </a:fld>
            <a:endParaRPr lang="en-US"/>
          </a:p>
        </p:txBody>
      </p:sp>
    </p:spTree>
    <p:extLst>
      <p:ext uri="{BB962C8B-B14F-4D97-AF65-F5344CB8AC3E}">
        <p14:creationId xmlns:p14="http://schemas.microsoft.com/office/powerpoint/2010/main" val="83067560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524000" y="1219200"/>
            <a:ext cx="6858000" cy="2590800"/>
          </a:xfrm>
          <a:prstGeom prst="rect">
            <a:avLst/>
          </a:prstGeom>
          <a:solidFill>
            <a:srgbClr val="A6C03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 Placeholder 3">
            <a:extLst>
              <a:ext uri="{FF2B5EF4-FFF2-40B4-BE49-F238E27FC236}">
                <a16:creationId xmlns="" xmlns:a16="http://schemas.microsoft.com/office/drawing/2014/main" id="{E311743C-CABD-4AF4-994E-96B292880B9D}"/>
              </a:ext>
            </a:extLst>
          </p:cNvPr>
          <p:cNvSpPr>
            <a:spLocks noGrp="1"/>
          </p:cNvSpPr>
          <p:nvPr>
            <p:ph type="body" sz="quarter" idx="11"/>
          </p:nvPr>
        </p:nvSpPr>
        <p:spPr>
          <a:xfrm>
            <a:off x="609600" y="2286000"/>
            <a:ext cx="8686800" cy="2895600"/>
          </a:xfrm>
        </p:spPr>
        <p:txBody>
          <a:bodyPr/>
          <a:lstStyle/>
          <a:p>
            <a:pPr algn="ctr">
              <a:lnSpc>
                <a:spcPts val="5900"/>
              </a:lnSpc>
            </a:pPr>
            <a:r>
              <a:rPr lang="en-US" sz="5500" b="1" dirty="0">
                <a:latin typeface="Century Gothic" panose="020B0502020202020204" pitchFamily="34" charset="0"/>
              </a:rPr>
              <a:t>3.5. Required </a:t>
            </a:r>
            <a:br>
              <a:rPr lang="en-US" sz="5500" b="1" dirty="0">
                <a:latin typeface="Century Gothic" panose="020B0502020202020204" pitchFamily="34" charset="0"/>
              </a:rPr>
            </a:br>
            <a:r>
              <a:rPr lang="en-US" sz="5500" b="1" dirty="0">
                <a:latin typeface="Century Gothic" panose="020B0502020202020204" pitchFamily="34" charset="0"/>
              </a:rPr>
              <a:t>benchmarks</a:t>
            </a:r>
          </a:p>
          <a:p>
            <a:pPr algn="ctr">
              <a:lnSpc>
                <a:spcPts val="5900"/>
              </a:lnSpc>
            </a:pPr>
            <a:r>
              <a:rPr lang="en-US" sz="5500" dirty="0">
                <a:latin typeface="Century Gothic" panose="020B0502020202020204" pitchFamily="34" charset="0"/>
              </a:rPr>
              <a:t>for family-centered graduation</a:t>
            </a:r>
          </a:p>
        </p:txBody>
      </p:sp>
      <p:pic>
        <p:nvPicPr>
          <p:cNvPr id="3" name="Picture 2"/>
          <p:cNvPicPr>
            <a:picLocks noChangeAspect="1"/>
          </p:cNvPicPr>
          <p:nvPr/>
        </p:nvPicPr>
        <p:blipFill rotWithShape="1">
          <a:blip r:embed="rId2" cstate="print">
            <a:extLst>
              <a:ext uri="{28A0092B-C50C-407E-A947-70E740481C1C}">
                <a14:useLocalDpi xmlns:a14="http://schemas.microsoft.com/office/drawing/2010/main" val="0"/>
              </a:ext>
            </a:extLst>
          </a:blip>
          <a:srcRect t="7843" b="42157"/>
          <a:stretch/>
        </p:blipFill>
        <p:spPr>
          <a:xfrm>
            <a:off x="3108613" y="5334000"/>
            <a:ext cx="3688773" cy="2386853"/>
          </a:xfrm>
          <a:prstGeom prst="rect">
            <a:avLst/>
          </a:prstGeom>
        </p:spPr>
      </p:pic>
      <p:sp>
        <p:nvSpPr>
          <p:cNvPr id="5" name="Slide Number Placeholder 4">
            <a:extLst>
              <a:ext uri="{FF2B5EF4-FFF2-40B4-BE49-F238E27FC236}">
                <a16:creationId xmlns="" xmlns:a16="http://schemas.microsoft.com/office/drawing/2014/main" id="{4FECD4D7-0FCD-414C-9938-B846A2B2A9DF}"/>
              </a:ext>
            </a:extLst>
          </p:cNvPr>
          <p:cNvSpPr>
            <a:spLocks noGrp="1"/>
          </p:cNvSpPr>
          <p:nvPr>
            <p:ph type="sldNum" sz="quarter" idx="12"/>
          </p:nvPr>
        </p:nvSpPr>
        <p:spPr/>
        <p:txBody>
          <a:bodyPr/>
          <a:lstStyle/>
          <a:p>
            <a:fld id="{52B23DFF-27CB-47C7-970B-07B9B8ADB3CC}" type="slidenum">
              <a:rPr lang="en-US" smtClean="0"/>
              <a:t>26</a:t>
            </a:fld>
            <a:endParaRPr lang="en-US"/>
          </a:p>
        </p:txBody>
      </p:sp>
    </p:spTree>
    <p:extLst>
      <p:ext uri="{BB962C8B-B14F-4D97-AF65-F5344CB8AC3E}">
        <p14:creationId xmlns:p14="http://schemas.microsoft.com/office/powerpoint/2010/main" val="291579826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Group 8">
            <a:extLst>
              <a:ext uri="{FF2B5EF4-FFF2-40B4-BE49-F238E27FC236}">
                <a16:creationId xmlns="" xmlns:a16="http://schemas.microsoft.com/office/drawing/2014/main" id="{0F52F81C-5BD3-49ED-8B91-2290198C89E7}"/>
              </a:ext>
            </a:extLst>
          </p:cNvPr>
          <p:cNvGrpSpPr/>
          <p:nvPr/>
        </p:nvGrpSpPr>
        <p:grpSpPr>
          <a:xfrm>
            <a:off x="1828800" y="6629400"/>
            <a:ext cx="7772400" cy="914400"/>
            <a:chOff x="2667000" y="6477000"/>
            <a:chExt cx="7772400" cy="914400"/>
          </a:xfrm>
        </p:grpSpPr>
        <p:sp>
          <p:nvSpPr>
            <p:cNvPr id="7" name="Rectangle 6">
              <a:extLst>
                <a:ext uri="{FF2B5EF4-FFF2-40B4-BE49-F238E27FC236}">
                  <a16:creationId xmlns="" xmlns:a16="http://schemas.microsoft.com/office/drawing/2014/main" id="{B1FF76B4-8C66-4838-8BC9-CFB3DE71A560}"/>
                </a:ext>
              </a:extLst>
            </p:cNvPr>
            <p:cNvSpPr/>
            <p:nvPr/>
          </p:nvSpPr>
          <p:spPr>
            <a:xfrm>
              <a:off x="2667000" y="7022068"/>
              <a:ext cx="7772400" cy="369332"/>
            </a:xfrm>
            <a:prstGeom prst="rect">
              <a:avLst/>
            </a:prstGeom>
          </p:spPr>
          <p:txBody>
            <a:bodyPr wrap="square">
              <a:spAutoFit/>
            </a:bodyPr>
            <a:lstStyle/>
            <a:p>
              <a:pPr algn="r">
                <a:lnSpc>
                  <a:spcPct val="90000"/>
                </a:lnSpc>
                <a:spcBef>
                  <a:spcPts val="1000"/>
                </a:spcBef>
              </a:pPr>
              <a:r>
                <a:rPr lang="en-US" sz="2000" dirty="0">
                  <a:solidFill>
                    <a:srgbClr val="008C84"/>
                  </a:solidFill>
                  <a:latin typeface="Century Gothic" panose="020B0502020202020204" pitchFamily="34" charset="0"/>
                </a:rPr>
                <a:t>The household composition will determine benchmarks.</a:t>
              </a:r>
            </a:p>
          </p:txBody>
        </p:sp>
        <p:pic>
          <p:nvPicPr>
            <p:cNvPr id="8" name="Graphic 7" descr="Stars">
              <a:extLst>
                <a:ext uri="{FF2B5EF4-FFF2-40B4-BE49-F238E27FC236}">
                  <a16:creationId xmlns="" xmlns:a16="http://schemas.microsoft.com/office/drawing/2014/main" id="{CFE63ADC-4314-4FE1-8F17-9F6B16359DC0}"/>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 xmlns:asvg="http://schemas.microsoft.com/office/drawing/2016/SVG/main" r:embed="rId3"/>
                </a:ext>
              </a:extLst>
            </a:blip>
            <a:stretch>
              <a:fillRect/>
            </a:stretch>
          </p:blipFill>
          <p:spPr>
            <a:xfrm>
              <a:off x="2667000" y="6477000"/>
              <a:ext cx="914400" cy="914400"/>
            </a:xfrm>
            <a:prstGeom prst="rect">
              <a:avLst/>
            </a:prstGeom>
          </p:spPr>
        </p:pic>
      </p:grpSp>
      <p:sp>
        <p:nvSpPr>
          <p:cNvPr id="4" name="Title 3">
            <a:extLst>
              <a:ext uri="{FF2B5EF4-FFF2-40B4-BE49-F238E27FC236}">
                <a16:creationId xmlns="" xmlns:a16="http://schemas.microsoft.com/office/drawing/2014/main" id="{841DA143-02A1-4F69-9292-8854492A7696}"/>
              </a:ext>
            </a:extLst>
          </p:cNvPr>
          <p:cNvSpPr>
            <a:spLocks noGrp="1"/>
          </p:cNvSpPr>
          <p:nvPr>
            <p:ph type="title"/>
          </p:nvPr>
        </p:nvSpPr>
        <p:spPr>
          <a:xfrm>
            <a:off x="561844" y="366812"/>
            <a:ext cx="9953755" cy="1385788"/>
          </a:xfrm>
        </p:spPr>
        <p:txBody>
          <a:bodyPr/>
          <a:lstStyle/>
          <a:p>
            <a:r>
              <a:rPr lang="en-US" sz="4600" dirty="0"/>
              <a:t>Minimum required benchmarks</a:t>
            </a:r>
            <a:r>
              <a:rPr lang="en-US" sz="4600" dirty="0">
                <a:solidFill>
                  <a:srgbClr val="C83537"/>
                </a:solidFill>
              </a:rPr>
              <a:t/>
            </a:r>
            <a:br>
              <a:rPr lang="en-US" sz="4600" dirty="0">
                <a:solidFill>
                  <a:srgbClr val="C83537"/>
                </a:solidFill>
              </a:rPr>
            </a:br>
            <a:endParaRPr lang="en-US" sz="4600" dirty="0"/>
          </a:p>
        </p:txBody>
      </p:sp>
      <p:graphicFrame>
        <p:nvGraphicFramePr>
          <p:cNvPr id="5" name="Table 4">
            <a:extLst>
              <a:ext uri="{FF2B5EF4-FFF2-40B4-BE49-F238E27FC236}">
                <a16:creationId xmlns="" xmlns:a16="http://schemas.microsoft.com/office/drawing/2014/main" id="{73E97EA4-BC0F-49E3-A0F3-05E5A276DEA3}"/>
              </a:ext>
            </a:extLst>
          </p:cNvPr>
          <p:cNvGraphicFramePr>
            <a:graphicFrameLocks noGrp="1"/>
          </p:cNvGraphicFramePr>
          <p:nvPr>
            <p:extLst>
              <p:ext uri="{D42A27DB-BD31-4B8C-83A1-F6EECF244321}">
                <p14:modId xmlns:p14="http://schemas.microsoft.com/office/powerpoint/2010/main" val="1952215014"/>
              </p:ext>
            </p:extLst>
          </p:nvPr>
        </p:nvGraphicFramePr>
        <p:xfrm>
          <a:off x="228600" y="1600200"/>
          <a:ext cx="9604471" cy="5029200"/>
        </p:xfrm>
        <a:graphic>
          <a:graphicData uri="http://schemas.openxmlformats.org/drawingml/2006/table">
            <a:tbl>
              <a:tblPr/>
              <a:tblGrid>
                <a:gridCol w="4114800">
                  <a:extLst>
                    <a:ext uri="{9D8B030D-6E8A-4147-A177-3AD203B41FA5}">
                      <a16:colId xmlns="" xmlns:a16="http://schemas.microsoft.com/office/drawing/2014/main" val="1376966242"/>
                    </a:ext>
                  </a:extLst>
                </a:gridCol>
                <a:gridCol w="917671">
                  <a:extLst>
                    <a:ext uri="{9D8B030D-6E8A-4147-A177-3AD203B41FA5}">
                      <a16:colId xmlns="" xmlns:a16="http://schemas.microsoft.com/office/drawing/2014/main" val="4071091351"/>
                    </a:ext>
                  </a:extLst>
                </a:gridCol>
                <a:gridCol w="914400">
                  <a:extLst>
                    <a:ext uri="{9D8B030D-6E8A-4147-A177-3AD203B41FA5}">
                      <a16:colId xmlns="" xmlns:a16="http://schemas.microsoft.com/office/drawing/2014/main" val="4028464434"/>
                    </a:ext>
                  </a:extLst>
                </a:gridCol>
                <a:gridCol w="914400">
                  <a:extLst>
                    <a:ext uri="{9D8B030D-6E8A-4147-A177-3AD203B41FA5}">
                      <a16:colId xmlns="" xmlns:a16="http://schemas.microsoft.com/office/drawing/2014/main" val="931521303"/>
                    </a:ext>
                  </a:extLst>
                </a:gridCol>
                <a:gridCol w="914400">
                  <a:extLst>
                    <a:ext uri="{9D8B030D-6E8A-4147-A177-3AD203B41FA5}">
                      <a16:colId xmlns="" xmlns:a16="http://schemas.microsoft.com/office/drawing/2014/main" val="722241770"/>
                    </a:ext>
                  </a:extLst>
                </a:gridCol>
                <a:gridCol w="914400">
                  <a:extLst>
                    <a:ext uri="{9D8B030D-6E8A-4147-A177-3AD203B41FA5}">
                      <a16:colId xmlns="" xmlns:a16="http://schemas.microsoft.com/office/drawing/2014/main" val="2911843791"/>
                    </a:ext>
                  </a:extLst>
                </a:gridCol>
                <a:gridCol w="914400">
                  <a:extLst>
                    <a:ext uri="{9D8B030D-6E8A-4147-A177-3AD203B41FA5}">
                      <a16:colId xmlns="" xmlns:a16="http://schemas.microsoft.com/office/drawing/2014/main" val="1211720707"/>
                    </a:ext>
                  </a:extLst>
                </a:gridCol>
              </a:tblGrid>
              <a:tr h="594360">
                <a:tc rowSpan="2">
                  <a:txBody>
                    <a:bodyPr/>
                    <a:lstStyle/>
                    <a:p>
                      <a:pPr algn="ctr" fontAlgn="ctr"/>
                      <a:r>
                        <a:rPr lang="en-US" sz="2000" b="0" i="0" u="none" strike="noStrike" dirty="0">
                          <a:solidFill>
                            <a:srgbClr val="FFFFFF"/>
                          </a:solidFill>
                          <a:effectLst/>
                          <a:latin typeface="Century Gothic" panose="020B0502020202020204" pitchFamily="34" charset="0"/>
                        </a:rPr>
                        <a:t>Benchmarks</a:t>
                      </a:r>
                    </a:p>
                  </a:txBody>
                  <a:tcPr marL="7620" marR="7620" marT="762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8C84"/>
                    </a:solidFill>
                  </a:tcPr>
                </a:tc>
                <a:tc gridSpan="5">
                  <a:txBody>
                    <a:bodyPr/>
                    <a:lstStyle/>
                    <a:p>
                      <a:pPr algn="ctr" fontAlgn="ctr"/>
                      <a:r>
                        <a:rPr lang="en-US" sz="1600" b="0" i="0" u="none" strike="noStrike" dirty="0">
                          <a:solidFill>
                            <a:srgbClr val="FFFFFF"/>
                          </a:solidFill>
                          <a:effectLst/>
                          <a:latin typeface="Century Gothic" panose="020B0502020202020204" pitchFamily="34" charset="0"/>
                        </a:rPr>
                        <a:t>Beneficiaries</a:t>
                      </a:r>
                    </a:p>
                  </a:txBody>
                  <a:tcPr marL="7620" marR="7620" marT="762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8C84"/>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rowSpan="2">
                  <a:txBody>
                    <a:bodyPr/>
                    <a:lstStyle/>
                    <a:p>
                      <a:pPr algn="ctr" fontAlgn="ctr"/>
                      <a:r>
                        <a:rPr lang="en-US" sz="1600" b="0" i="0" u="none" strike="noStrike" dirty="0">
                          <a:solidFill>
                            <a:srgbClr val="FFFFFF"/>
                          </a:solidFill>
                          <a:effectLst/>
                          <a:latin typeface="Century Gothic" panose="020B0502020202020204" pitchFamily="34" charset="0"/>
                        </a:rPr>
                        <a:t>House-hold</a:t>
                      </a:r>
                      <a:endParaRPr lang="en-US" sz="1600" b="0" i="0" u="none" strike="noStrike" dirty="0">
                        <a:solidFill>
                          <a:schemeClr val="bg1"/>
                        </a:solidFill>
                        <a:effectLst/>
                        <a:latin typeface="Century Gothic" panose="020B0502020202020204" pitchFamily="34" charset="0"/>
                      </a:endParaRPr>
                    </a:p>
                  </a:txBody>
                  <a:tcPr marL="7620" marR="7620" marT="762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8C84"/>
                    </a:solidFill>
                  </a:tcPr>
                </a:tc>
                <a:extLst>
                  <a:ext uri="{0D108BD9-81ED-4DB2-BD59-A6C34878D82A}">
                    <a16:rowId xmlns="" xmlns:a16="http://schemas.microsoft.com/office/drawing/2014/main" val="4110192851"/>
                  </a:ext>
                </a:extLst>
              </a:tr>
              <a:tr h="594360">
                <a:tc vMerge="1">
                  <a:txBody>
                    <a:bodyPr/>
                    <a:lstStyle/>
                    <a:p>
                      <a:endParaRPr lang="en-US"/>
                    </a:p>
                  </a:txBody>
                  <a:tcPr/>
                </a:tc>
                <a:tc>
                  <a:txBody>
                    <a:bodyPr/>
                    <a:lstStyle/>
                    <a:p>
                      <a:pPr algn="ctr" fontAlgn="ctr"/>
                      <a:r>
                        <a:rPr lang="en-US" sz="1600" b="0" i="0" u="none" strike="noStrike" dirty="0">
                          <a:solidFill>
                            <a:srgbClr val="FFFFFF"/>
                          </a:solidFill>
                          <a:effectLst/>
                          <a:latin typeface="Century Gothic" panose="020B0502020202020204" pitchFamily="34" charset="0"/>
                        </a:rPr>
                        <a:t>All ages</a:t>
                      </a:r>
                    </a:p>
                  </a:txBody>
                  <a:tcPr marL="7620" marR="7620" marT="762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8C84"/>
                    </a:solidFill>
                  </a:tcPr>
                </a:tc>
                <a:tc>
                  <a:txBody>
                    <a:bodyPr/>
                    <a:lstStyle/>
                    <a:p>
                      <a:pPr algn="ctr" fontAlgn="ctr"/>
                      <a:r>
                        <a:rPr lang="en-US" sz="1600" b="0" i="0" u="none" strike="noStrike" dirty="0">
                          <a:solidFill>
                            <a:srgbClr val="FFFFFF"/>
                          </a:solidFill>
                          <a:effectLst/>
                          <a:latin typeface="Century Gothic" panose="020B0502020202020204" pitchFamily="34" charset="0"/>
                        </a:rPr>
                        <a:t>HIV+</a:t>
                      </a:r>
                    </a:p>
                  </a:txBody>
                  <a:tcPr marL="7620" marR="7620" marT="762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8C84"/>
                    </a:solidFill>
                  </a:tcPr>
                </a:tc>
                <a:tc>
                  <a:txBody>
                    <a:bodyPr/>
                    <a:lstStyle/>
                    <a:p>
                      <a:pPr algn="ctr" fontAlgn="ctr"/>
                      <a:r>
                        <a:rPr lang="en-US" sz="1600" b="0" i="0" u="none" strike="noStrike" dirty="0">
                          <a:solidFill>
                            <a:srgbClr val="FFFFFF"/>
                          </a:solidFill>
                          <a:effectLst/>
                          <a:latin typeface="Century Gothic" panose="020B0502020202020204" pitchFamily="34" charset="0"/>
                        </a:rPr>
                        <a:t>10−17 years</a:t>
                      </a:r>
                    </a:p>
                  </a:txBody>
                  <a:tcPr marL="7620" marR="7620" marT="762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8C84"/>
                    </a:solidFill>
                  </a:tcPr>
                </a:tc>
                <a:tc>
                  <a:txBody>
                    <a:bodyPr/>
                    <a:lstStyle/>
                    <a:p>
                      <a:pPr algn="ctr" fontAlgn="ctr"/>
                      <a:r>
                        <a:rPr lang="en-US" sz="1600" b="0" i="0" u="none" strike="noStrike" dirty="0">
                          <a:solidFill>
                            <a:srgbClr val="FFFFFF"/>
                          </a:solidFill>
                          <a:effectLst/>
                          <a:latin typeface="Century Gothic" panose="020B0502020202020204" pitchFamily="34" charset="0"/>
                        </a:rPr>
                        <a:t>0−4 </a:t>
                      </a:r>
                    </a:p>
                    <a:p>
                      <a:pPr algn="ctr" fontAlgn="ctr"/>
                      <a:r>
                        <a:rPr lang="en-US" sz="1600" b="0" i="0" u="none" strike="noStrike" dirty="0">
                          <a:solidFill>
                            <a:srgbClr val="FFFFFF"/>
                          </a:solidFill>
                          <a:effectLst/>
                          <a:latin typeface="Century Gothic" panose="020B0502020202020204" pitchFamily="34" charset="0"/>
                        </a:rPr>
                        <a:t>years</a:t>
                      </a:r>
                    </a:p>
                  </a:txBody>
                  <a:tcPr marL="7620" marR="7620" marT="762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8C84"/>
                    </a:solidFill>
                  </a:tcPr>
                </a:tc>
                <a:tc>
                  <a:txBody>
                    <a:bodyPr/>
                    <a:lstStyle/>
                    <a:p>
                      <a:pPr algn="ctr" fontAlgn="ctr"/>
                      <a:r>
                        <a:rPr lang="en-US" sz="1600" b="0" i="0" u="none" strike="noStrike" dirty="0">
                          <a:solidFill>
                            <a:srgbClr val="FFFFFF"/>
                          </a:solidFill>
                          <a:effectLst/>
                          <a:latin typeface="Century Gothic" panose="020B0502020202020204" pitchFamily="34" charset="0"/>
                        </a:rPr>
                        <a:t>School age</a:t>
                      </a:r>
                    </a:p>
                  </a:txBody>
                  <a:tcPr marL="7620" marR="7620" marT="762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8C84"/>
                    </a:solidFill>
                  </a:tcPr>
                </a:tc>
                <a:tc vMerge="1">
                  <a:txBody>
                    <a:bodyPr/>
                    <a:lstStyle/>
                    <a:p>
                      <a:endParaRPr lang="en-US"/>
                    </a:p>
                  </a:txBody>
                  <a:tcPr/>
                </a:tc>
                <a:extLst>
                  <a:ext uri="{0D108BD9-81ED-4DB2-BD59-A6C34878D82A}">
                    <a16:rowId xmlns="" xmlns:a16="http://schemas.microsoft.com/office/drawing/2014/main" val="2204460402"/>
                  </a:ext>
                </a:extLst>
              </a:tr>
              <a:tr h="480060">
                <a:tc>
                  <a:txBody>
                    <a:bodyPr/>
                    <a:lstStyle/>
                    <a:p>
                      <a:pPr algn="l" fontAlgn="ctr"/>
                      <a:r>
                        <a:rPr lang="en-US" sz="1600" b="0" i="0" u="none" strike="noStrike" dirty="0">
                          <a:solidFill>
                            <a:srgbClr val="000000"/>
                          </a:solidFill>
                          <a:effectLst/>
                          <a:latin typeface="Century Gothic" panose="020B0502020202020204" pitchFamily="34" charset="0"/>
                        </a:rPr>
                        <a:t>1.</a:t>
                      </a:r>
                      <a:r>
                        <a:rPr lang="en-US" sz="1600" b="0" i="0" u="none" strike="noStrike" baseline="0" dirty="0">
                          <a:solidFill>
                            <a:srgbClr val="000000"/>
                          </a:solidFill>
                          <a:effectLst/>
                          <a:latin typeface="Century Gothic" panose="020B0502020202020204" pitchFamily="34" charset="0"/>
                        </a:rPr>
                        <a:t> </a:t>
                      </a:r>
                      <a:r>
                        <a:rPr lang="en-US" sz="1600" b="0" i="0" u="none" strike="noStrike" dirty="0">
                          <a:solidFill>
                            <a:srgbClr val="000000"/>
                          </a:solidFill>
                          <a:effectLst/>
                          <a:latin typeface="Century Gothic" panose="020B0502020202020204" pitchFamily="34" charset="0"/>
                        </a:rPr>
                        <a:t>Known HIV status (or test not required)</a:t>
                      </a:r>
                    </a:p>
                  </a:txBody>
                  <a:tcPr marL="7620" marR="7620" marT="762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8E8"/>
                    </a:solidFill>
                  </a:tcPr>
                </a:tc>
                <a:tc>
                  <a:txBody>
                    <a:bodyPr/>
                    <a:lstStyle/>
                    <a:p>
                      <a:pPr algn="ctr" rtl="0" fontAlgn="ctr"/>
                      <a:r>
                        <a:rPr lang="en-US" sz="1600" b="0" i="0" u="none" strike="noStrike" dirty="0">
                          <a:solidFill>
                            <a:srgbClr val="000000"/>
                          </a:solidFill>
                          <a:effectLst/>
                          <a:latin typeface="Century Gothic" panose="020B0502020202020204" pitchFamily="34" charset="0"/>
                        </a:rPr>
                        <a:t>✓</a:t>
                      </a:r>
                    </a:p>
                  </a:txBody>
                  <a:tcPr marL="7620" marR="7620" marT="762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8E8"/>
                    </a:solidFill>
                  </a:tcPr>
                </a:tc>
                <a:tc>
                  <a:txBody>
                    <a:bodyPr/>
                    <a:lstStyle/>
                    <a:p>
                      <a:pPr algn="ctr" fontAlgn="t"/>
                      <a:r>
                        <a:rPr lang="en-US" sz="1600" b="0" i="0" u="none" strike="noStrike" dirty="0">
                          <a:solidFill>
                            <a:srgbClr val="000000"/>
                          </a:solidFill>
                          <a:effectLst/>
                          <a:latin typeface="Century Gothic" panose="020B0502020202020204" pitchFamily="34" charset="0"/>
                        </a:rPr>
                        <a:t> </a:t>
                      </a:r>
                    </a:p>
                  </a:txBody>
                  <a:tcPr marL="7620" marR="7620" marT="762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8E8"/>
                    </a:solidFill>
                  </a:tcPr>
                </a:tc>
                <a:tc>
                  <a:txBody>
                    <a:bodyPr/>
                    <a:lstStyle/>
                    <a:p>
                      <a:pPr algn="ctr" fontAlgn="t"/>
                      <a:r>
                        <a:rPr lang="en-US" sz="1600" b="0" i="0" u="none" strike="noStrike" dirty="0">
                          <a:solidFill>
                            <a:srgbClr val="000000"/>
                          </a:solidFill>
                          <a:effectLst/>
                          <a:latin typeface="Century Gothic" panose="020B0502020202020204" pitchFamily="34" charset="0"/>
                        </a:rPr>
                        <a:t> </a:t>
                      </a:r>
                    </a:p>
                  </a:txBody>
                  <a:tcPr marL="7620" marR="7620" marT="762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8E8"/>
                    </a:solidFill>
                  </a:tcPr>
                </a:tc>
                <a:tc>
                  <a:txBody>
                    <a:bodyPr/>
                    <a:lstStyle/>
                    <a:p>
                      <a:pPr algn="ctr" fontAlgn="t"/>
                      <a:r>
                        <a:rPr lang="en-US" sz="1600" b="0" i="0" u="none" strike="noStrike" dirty="0">
                          <a:solidFill>
                            <a:srgbClr val="000000"/>
                          </a:solidFill>
                          <a:effectLst/>
                          <a:latin typeface="Century Gothic" panose="020B0502020202020204" pitchFamily="34" charset="0"/>
                        </a:rPr>
                        <a:t> </a:t>
                      </a:r>
                    </a:p>
                  </a:txBody>
                  <a:tcPr marL="7620" marR="7620" marT="762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8E8"/>
                    </a:solidFill>
                  </a:tcPr>
                </a:tc>
                <a:tc>
                  <a:txBody>
                    <a:bodyPr/>
                    <a:lstStyle/>
                    <a:p>
                      <a:pPr algn="ctr" fontAlgn="t"/>
                      <a:r>
                        <a:rPr lang="en-US" sz="1600" b="0" i="0" u="none" strike="noStrike" dirty="0">
                          <a:solidFill>
                            <a:srgbClr val="000000"/>
                          </a:solidFill>
                          <a:effectLst/>
                          <a:latin typeface="Century Gothic" panose="020B0502020202020204" pitchFamily="34" charset="0"/>
                        </a:rPr>
                        <a:t> </a:t>
                      </a:r>
                    </a:p>
                  </a:txBody>
                  <a:tcPr marL="7620" marR="7620" marT="762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8E8"/>
                    </a:solidFill>
                  </a:tcPr>
                </a:tc>
                <a:tc>
                  <a:txBody>
                    <a:bodyPr/>
                    <a:lstStyle/>
                    <a:p>
                      <a:pPr algn="ctr" rtl="0" fontAlgn="ctr"/>
                      <a:r>
                        <a:rPr lang="en-US" sz="1600" b="0" i="0" u="none" strike="noStrike" dirty="0">
                          <a:solidFill>
                            <a:srgbClr val="000000"/>
                          </a:solidFill>
                          <a:effectLst/>
                          <a:latin typeface="Century Gothic" panose="020B0502020202020204" pitchFamily="34" charset="0"/>
                        </a:rPr>
                        <a:t> </a:t>
                      </a:r>
                    </a:p>
                  </a:txBody>
                  <a:tcPr marL="7620" marR="7620" marT="762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8E8"/>
                    </a:solidFill>
                  </a:tcPr>
                </a:tc>
                <a:extLst>
                  <a:ext uri="{0D108BD9-81ED-4DB2-BD59-A6C34878D82A}">
                    <a16:rowId xmlns="" xmlns:a16="http://schemas.microsoft.com/office/drawing/2014/main" val="748301516"/>
                  </a:ext>
                </a:extLst>
              </a:tr>
              <a:tr h="480060">
                <a:tc>
                  <a:txBody>
                    <a:bodyPr/>
                    <a:lstStyle/>
                    <a:p>
                      <a:pPr algn="l" fontAlgn="ctr"/>
                      <a:r>
                        <a:rPr lang="en-US" sz="1600" b="0" i="0" u="none" strike="noStrike" dirty="0">
                          <a:solidFill>
                            <a:srgbClr val="000000"/>
                          </a:solidFill>
                          <a:effectLst/>
                          <a:latin typeface="Century Gothic" panose="020B0502020202020204" pitchFamily="34" charset="0"/>
                        </a:rPr>
                        <a:t>2. Virally suppressed</a:t>
                      </a:r>
                    </a:p>
                  </a:txBody>
                  <a:tcPr marL="7620" marR="7620" marT="762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ctr" fontAlgn="t"/>
                      <a:r>
                        <a:rPr lang="en-US" sz="1600" b="0" i="0" u="none" strike="noStrike">
                          <a:solidFill>
                            <a:srgbClr val="000000"/>
                          </a:solidFill>
                          <a:effectLst/>
                          <a:latin typeface="Century Gothic" panose="020B0502020202020204" pitchFamily="34" charset="0"/>
                        </a:rPr>
                        <a:t> </a:t>
                      </a:r>
                    </a:p>
                  </a:txBody>
                  <a:tcPr marL="7620" marR="7620" marT="762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ctr" fontAlgn="ctr"/>
                      <a:r>
                        <a:rPr lang="en-US" sz="1600" b="0" i="0" u="none" strike="noStrike">
                          <a:solidFill>
                            <a:srgbClr val="000000"/>
                          </a:solidFill>
                          <a:effectLst/>
                          <a:latin typeface="Century Gothic" panose="020B0502020202020204" pitchFamily="34" charset="0"/>
                        </a:rPr>
                        <a:t>✓</a:t>
                      </a:r>
                    </a:p>
                  </a:txBody>
                  <a:tcPr marL="7620" marR="7620" marT="762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ctr" rtl="0" fontAlgn="ctr"/>
                      <a:r>
                        <a:rPr lang="en-US" sz="1600" b="0" i="0" u="none" strike="noStrike" dirty="0">
                          <a:solidFill>
                            <a:srgbClr val="000000"/>
                          </a:solidFill>
                          <a:effectLst/>
                          <a:latin typeface="Century Gothic" panose="020B0502020202020204" pitchFamily="34" charset="0"/>
                        </a:rPr>
                        <a:t> </a:t>
                      </a:r>
                    </a:p>
                  </a:txBody>
                  <a:tcPr marL="7620" marR="7620" marT="762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ctr" rtl="0" fontAlgn="ctr"/>
                      <a:r>
                        <a:rPr lang="en-US" sz="1600" b="0" i="0" u="none" strike="noStrike">
                          <a:solidFill>
                            <a:srgbClr val="000000"/>
                          </a:solidFill>
                          <a:effectLst/>
                          <a:latin typeface="Century Gothic" panose="020B0502020202020204" pitchFamily="34" charset="0"/>
                        </a:rPr>
                        <a:t> </a:t>
                      </a:r>
                    </a:p>
                  </a:txBody>
                  <a:tcPr marL="7620" marR="7620" marT="762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ctr" rtl="0" fontAlgn="ctr"/>
                      <a:r>
                        <a:rPr lang="en-US" sz="1600" b="0" i="0" u="none" strike="noStrike">
                          <a:solidFill>
                            <a:srgbClr val="000000"/>
                          </a:solidFill>
                          <a:effectLst/>
                          <a:latin typeface="Century Gothic" panose="020B0502020202020204" pitchFamily="34" charset="0"/>
                        </a:rPr>
                        <a:t> </a:t>
                      </a:r>
                    </a:p>
                  </a:txBody>
                  <a:tcPr marL="7620" marR="7620" marT="762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ctr" fontAlgn="t"/>
                      <a:r>
                        <a:rPr lang="en-US" sz="1600" b="0" i="0" u="none" strike="noStrike">
                          <a:solidFill>
                            <a:srgbClr val="000000"/>
                          </a:solidFill>
                          <a:effectLst/>
                          <a:latin typeface="Century Gothic" panose="020B0502020202020204" pitchFamily="34" charset="0"/>
                        </a:rPr>
                        <a:t> </a:t>
                      </a:r>
                    </a:p>
                  </a:txBody>
                  <a:tcPr marL="7620" marR="7620" marT="762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extLst>
                  <a:ext uri="{0D108BD9-81ED-4DB2-BD59-A6C34878D82A}">
                    <a16:rowId xmlns="" xmlns:a16="http://schemas.microsoft.com/office/drawing/2014/main" val="1487363977"/>
                  </a:ext>
                </a:extLst>
              </a:tr>
              <a:tr h="480060">
                <a:tc>
                  <a:txBody>
                    <a:bodyPr/>
                    <a:lstStyle/>
                    <a:p>
                      <a:pPr algn="l" fontAlgn="ctr"/>
                      <a:r>
                        <a:rPr lang="en-US" sz="1600" b="0" i="0" u="none" strike="noStrike" dirty="0">
                          <a:solidFill>
                            <a:srgbClr val="000000"/>
                          </a:solidFill>
                          <a:effectLst/>
                          <a:latin typeface="Century Gothic" panose="020B0502020202020204" pitchFamily="34" charset="0"/>
                        </a:rPr>
                        <a:t>3. Knowledgeable about HIV prevention</a:t>
                      </a:r>
                    </a:p>
                  </a:txBody>
                  <a:tcPr marL="7620" marR="7620" marT="762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8E8"/>
                    </a:solidFill>
                  </a:tcPr>
                </a:tc>
                <a:tc>
                  <a:txBody>
                    <a:bodyPr/>
                    <a:lstStyle/>
                    <a:p>
                      <a:pPr algn="ctr" fontAlgn="t"/>
                      <a:r>
                        <a:rPr lang="en-US" sz="1600" b="0" i="0" u="none" strike="noStrike">
                          <a:solidFill>
                            <a:srgbClr val="000000"/>
                          </a:solidFill>
                          <a:effectLst/>
                          <a:latin typeface="Century Gothic" panose="020B0502020202020204" pitchFamily="34" charset="0"/>
                        </a:rPr>
                        <a:t> </a:t>
                      </a:r>
                    </a:p>
                  </a:txBody>
                  <a:tcPr marL="7620" marR="7620" marT="762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8E8"/>
                    </a:solidFill>
                  </a:tcPr>
                </a:tc>
                <a:tc>
                  <a:txBody>
                    <a:bodyPr/>
                    <a:lstStyle/>
                    <a:p>
                      <a:pPr algn="ctr" fontAlgn="ctr"/>
                      <a:r>
                        <a:rPr lang="en-US" sz="1600" b="0" i="0" u="none" strike="noStrike">
                          <a:solidFill>
                            <a:srgbClr val="000000"/>
                          </a:solidFill>
                          <a:effectLst/>
                          <a:latin typeface="Century Gothic" panose="020B0502020202020204" pitchFamily="34" charset="0"/>
                        </a:rPr>
                        <a:t> </a:t>
                      </a:r>
                    </a:p>
                  </a:txBody>
                  <a:tcPr marL="7620" marR="7620" marT="762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8E8"/>
                    </a:solidFill>
                  </a:tcPr>
                </a:tc>
                <a:tc>
                  <a:txBody>
                    <a:bodyPr/>
                    <a:lstStyle/>
                    <a:p>
                      <a:pPr algn="ctr" fontAlgn="ctr"/>
                      <a:r>
                        <a:rPr lang="en-US" sz="1600" b="0" i="0" u="none" strike="noStrike" dirty="0">
                          <a:solidFill>
                            <a:srgbClr val="000000"/>
                          </a:solidFill>
                          <a:effectLst/>
                          <a:latin typeface="Century Gothic" panose="020B0502020202020204" pitchFamily="34" charset="0"/>
                        </a:rPr>
                        <a:t>✓</a:t>
                      </a:r>
                    </a:p>
                  </a:txBody>
                  <a:tcPr marL="7620" marR="7620" marT="762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8E8"/>
                    </a:solidFill>
                  </a:tcPr>
                </a:tc>
                <a:tc>
                  <a:txBody>
                    <a:bodyPr/>
                    <a:lstStyle/>
                    <a:p>
                      <a:pPr algn="ctr" fontAlgn="ctr"/>
                      <a:r>
                        <a:rPr lang="en-US" sz="1600" b="0" i="0" u="none" strike="noStrike">
                          <a:solidFill>
                            <a:srgbClr val="000000"/>
                          </a:solidFill>
                          <a:effectLst/>
                          <a:latin typeface="Century Gothic" panose="020B0502020202020204" pitchFamily="34" charset="0"/>
                        </a:rPr>
                        <a:t> </a:t>
                      </a:r>
                    </a:p>
                  </a:txBody>
                  <a:tcPr marL="7620" marR="7620" marT="762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8E8"/>
                    </a:solidFill>
                  </a:tcPr>
                </a:tc>
                <a:tc>
                  <a:txBody>
                    <a:bodyPr/>
                    <a:lstStyle/>
                    <a:p>
                      <a:pPr algn="ctr" fontAlgn="ctr"/>
                      <a:r>
                        <a:rPr lang="en-US" sz="1600" b="0" i="0" u="none" strike="noStrike">
                          <a:solidFill>
                            <a:srgbClr val="000000"/>
                          </a:solidFill>
                          <a:effectLst/>
                          <a:latin typeface="Century Gothic" panose="020B0502020202020204" pitchFamily="34" charset="0"/>
                        </a:rPr>
                        <a:t> </a:t>
                      </a:r>
                    </a:p>
                  </a:txBody>
                  <a:tcPr marL="7620" marR="7620" marT="762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8E8"/>
                    </a:solidFill>
                  </a:tcPr>
                </a:tc>
                <a:tc>
                  <a:txBody>
                    <a:bodyPr/>
                    <a:lstStyle/>
                    <a:p>
                      <a:pPr algn="ctr" fontAlgn="t"/>
                      <a:r>
                        <a:rPr lang="en-US" sz="1600" b="0" i="0" u="none" strike="noStrike">
                          <a:solidFill>
                            <a:srgbClr val="000000"/>
                          </a:solidFill>
                          <a:effectLst/>
                          <a:latin typeface="Century Gothic" panose="020B0502020202020204" pitchFamily="34" charset="0"/>
                        </a:rPr>
                        <a:t> </a:t>
                      </a:r>
                    </a:p>
                  </a:txBody>
                  <a:tcPr marL="7620" marR="7620" marT="762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8E8"/>
                    </a:solidFill>
                  </a:tcPr>
                </a:tc>
                <a:extLst>
                  <a:ext uri="{0D108BD9-81ED-4DB2-BD59-A6C34878D82A}">
                    <a16:rowId xmlns="" xmlns:a16="http://schemas.microsoft.com/office/drawing/2014/main" val="80275392"/>
                  </a:ext>
                </a:extLst>
              </a:tr>
              <a:tr h="480060">
                <a:tc>
                  <a:txBody>
                    <a:bodyPr/>
                    <a:lstStyle/>
                    <a:p>
                      <a:pPr algn="l" fontAlgn="ctr"/>
                      <a:r>
                        <a:rPr lang="en-US" sz="1600" b="0" i="0" u="none" strike="noStrike" dirty="0">
                          <a:solidFill>
                            <a:srgbClr val="000000"/>
                          </a:solidFill>
                          <a:effectLst/>
                          <a:latin typeface="Century Gothic" panose="020B0502020202020204" pitchFamily="34" charset="0"/>
                        </a:rPr>
                        <a:t>4. Not malnourished</a:t>
                      </a:r>
                    </a:p>
                  </a:txBody>
                  <a:tcPr marL="7620" marR="7620" marT="762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ctr" fontAlgn="t"/>
                      <a:r>
                        <a:rPr lang="en-US" sz="1600" b="0" i="0" u="none" strike="noStrike">
                          <a:solidFill>
                            <a:srgbClr val="000000"/>
                          </a:solidFill>
                          <a:effectLst/>
                          <a:latin typeface="Century Gothic" panose="020B0502020202020204" pitchFamily="34" charset="0"/>
                        </a:rPr>
                        <a:t> </a:t>
                      </a:r>
                    </a:p>
                  </a:txBody>
                  <a:tcPr marL="7620" marR="7620" marT="762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ctr" fontAlgn="ctr"/>
                      <a:r>
                        <a:rPr lang="en-US" sz="1600" b="0" i="0" u="none" strike="noStrike">
                          <a:solidFill>
                            <a:srgbClr val="000000"/>
                          </a:solidFill>
                          <a:effectLst/>
                          <a:latin typeface="Century Gothic" panose="020B0502020202020204" pitchFamily="34" charset="0"/>
                        </a:rPr>
                        <a:t> </a:t>
                      </a:r>
                    </a:p>
                  </a:txBody>
                  <a:tcPr marL="7620" marR="7620" marT="762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ctr" fontAlgn="ctr"/>
                      <a:r>
                        <a:rPr lang="en-US" sz="1600" b="0" i="0" u="none" strike="noStrike" dirty="0">
                          <a:solidFill>
                            <a:srgbClr val="000000"/>
                          </a:solidFill>
                          <a:effectLst/>
                          <a:latin typeface="Century Gothic" panose="020B0502020202020204" pitchFamily="34" charset="0"/>
                        </a:rPr>
                        <a:t> </a:t>
                      </a:r>
                    </a:p>
                  </a:txBody>
                  <a:tcPr marL="7620" marR="7620" marT="762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ctr" fontAlgn="ctr"/>
                      <a:r>
                        <a:rPr lang="en-US" sz="1600" b="0" i="0" u="none" strike="noStrike">
                          <a:solidFill>
                            <a:srgbClr val="000000"/>
                          </a:solidFill>
                          <a:effectLst/>
                          <a:latin typeface="Century Gothic" panose="020B0502020202020204" pitchFamily="34" charset="0"/>
                        </a:rPr>
                        <a:t>✓</a:t>
                      </a:r>
                    </a:p>
                  </a:txBody>
                  <a:tcPr marL="7620" marR="7620" marT="762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ctr" fontAlgn="ctr"/>
                      <a:r>
                        <a:rPr lang="en-US" sz="1600" b="0" i="0" u="none" strike="noStrike">
                          <a:solidFill>
                            <a:srgbClr val="000000"/>
                          </a:solidFill>
                          <a:effectLst/>
                          <a:latin typeface="Century Gothic" panose="020B0502020202020204" pitchFamily="34" charset="0"/>
                        </a:rPr>
                        <a:t> </a:t>
                      </a:r>
                    </a:p>
                  </a:txBody>
                  <a:tcPr marL="7620" marR="7620" marT="762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ctr" fontAlgn="t"/>
                      <a:r>
                        <a:rPr lang="en-US" sz="1600" b="0" i="0" u="none" strike="noStrike" dirty="0">
                          <a:solidFill>
                            <a:srgbClr val="000000"/>
                          </a:solidFill>
                          <a:effectLst/>
                          <a:latin typeface="Century Gothic" panose="020B0502020202020204" pitchFamily="34" charset="0"/>
                        </a:rPr>
                        <a:t> </a:t>
                      </a:r>
                    </a:p>
                  </a:txBody>
                  <a:tcPr marL="7620" marR="7620" marT="762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extLst>
                  <a:ext uri="{0D108BD9-81ED-4DB2-BD59-A6C34878D82A}">
                    <a16:rowId xmlns="" xmlns:a16="http://schemas.microsoft.com/office/drawing/2014/main" val="226193732"/>
                  </a:ext>
                </a:extLst>
              </a:tr>
              <a:tr h="480060">
                <a:tc>
                  <a:txBody>
                    <a:bodyPr/>
                    <a:lstStyle/>
                    <a:p>
                      <a:pPr algn="l" fontAlgn="ctr"/>
                      <a:r>
                        <a:rPr lang="en-US" sz="1600" b="0" i="0" u="none" strike="noStrike" dirty="0">
                          <a:solidFill>
                            <a:srgbClr val="000000"/>
                          </a:solidFill>
                          <a:effectLst/>
                          <a:latin typeface="Century Gothic" panose="020B0502020202020204" pitchFamily="34" charset="0"/>
                        </a:rPr>
                        <a:t>5. Improved</a:t>
                      </a:r>
                      <a:r>
                        <a:rPr lang="en-US" sz="1600" b="0" i="0" u="none" strike="noStrike" baseline="0" dirty="0">
                          <a:solidFill>
                            <a:srgbClr val="000000"/>
                          </a:solidFill>
                          <a:effectLst/>
                          <a:latin typeface="Century Gothic" panose="020B0502020202020204" pitchFamily="34" charset="0"/>
                        </a:rPr>
                        <a:t> financial stability</a:t>
                      </a:r>
                      <a:endParaRPr lang="en-US" sz="1600" b="0" i="0" u="none" strike="noStrike" dirty="0">
                        <a:solidFill>
                          <a:srgbClr val="000000"/>
                        </a:solidFill>
                        <a:effectLst/>
                        <a:latin typeface="Century Gothic" panose="020B0502020202020204" pitchFamily="34" charset="0"/>
                      </a:endParaRPr>
                    </a:p>
                  </a:txBody>
                  <a:tcPr marL="7620" marR="7620" marT="762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8E8"/>
                    </a:solidFill>
                  </a:tcPr>
                </a:tc>
                <a:tc>
                  <a:txBody>
                    <a:bodyPr/>
                    <a:lstStyle/>
                    <a:p>
                      <a:pPr algn="ctr" fontAlgn="ctr"/>
                      <a:r>
                        <a:rPr lang="en-US" sz="1600" b="0" i="0" u="none" strike="noStrike" dirty="0">
                          <a:solidFill>
                            <a:srgbClr val="000000"/>
                          </a:solidFill>
                          <a:effectLst/>
                          <a:latin typeface="Century Gothic" panose="020B0502020202020204" pitchFamily="34" charset="0"/>
                        </a:rPr>
                        <a:t> </a:t>
                      </a:r>
                    </a:p>
                  </a:txBody>
                  <a:tcPr marL="7620" marR="7620" marT="762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8E8"/>
                    </a:solidFill>
                  </a:tcPr>
                </a:tc>
                <a:tc>
                  <a:txBody>
                    <a:bodyPr/>
                    <a:lstStyle/>
                    <a:p>
                      <a:pPr algn="ctr" fontAlgn="t"/>
                      <a:r>
                        <a:rPr lang="en-US" sz="1600" b="0" i="0" u="none" strike="noStrike">
                          <a:solidFill>
                            <a:srgbClr val="000000"/>
                          </a:solidFill>
                          <a:effectLst/>
                          <a:latin typeface="Century Gothic" panose="020B0502020202020204" pitchFamily="34" charset="0"/>
                        </a:rPr>
                        <a:t> </a:t>
                      </a:r>
                    </a:p>
                  </a:txBody>
                  <a:tcPr marL="7620" marR="7620" marT="762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8E8"/>
                    </a:solidFill>
                  </a:tcPr>
                </a:tc>
                <a:tc>
                  <a:txBody>
                    <a:bodyPr/>
                    <a:lstStyle/>
                    <a:p>
                      <a:pPr algn="ctr" fontAlgn="t"/>
                      <a:r>
                        <a:rPr lang="en-US" sz="1600" b="0" i="0" u="none" strike="noStrike">
                          <a:solidFill>
                            <a:srgbClr val="000000"/>
                          </a:solidFill>
                          <a:effectLst/>
                          <a:latin typeface="Century Gothic" panose="020B0502020202020204" pitchFamily="34" charset="0"/>
                        </a:rPr>
                        <a:t> </a:t>
                      </a:r>
                    </a:p>
                  </a:txBody>
                  <a:tcPr marL="7620" marR="7620" marT="762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8E8"/>
                    </a:solidFill>
                  </a:tcPr>
                </a:tc>
                <a:tc>
                  <a:txBody>
                    <a:bodyPr/>
                    <a:lstStyle/>
                    <a:p>
                      <a:pPr algn="ctr" fontAlgn="t"/>
                      <a:r>
                        <a:rPr lang="en-US" sz="1600" b="0" i="0" u="none" strike="noStrike" dirty="0">
                          <a:solidFill>
                            <a:srgbClr val="000000"/>
                          </a:solidFill>
                          <a:effectLst/>
                          <a:latin typeface="Century Gothic" panose="020B0502020202020204" pitchFamily="34" charset="0"/>
                        </a:rPr>
                        <a:t> </a:t>
                      </a:r>
                    </a:p>
                  </a:txBody>
                  <a:tcPr marL="7620" marR="7620" marT="762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8E8"/>
                    </a:solidFill>
                  </a:tcPr>
                </a:tc>
                <a:tc>
                  <a:txBody>
                    <a:bodyPr/>
                    <a:lstStyle/>
                    <a:p>
                      <a:pPr algn="ctr" fontAlgn="t"/>
                      <a:r>
                        <a:rPr lang="en-US" sz="1600" b="0" i="0" u="none" strike="noStrike" dirty="0">
                          <a:solidFill>
                            <a:srgbClr val="000000"/>
                          </a:solidFill>
                          <a:effectLst/>
                          <a:latin typeface="Century Gothic" panose="020B0502020202020204" pitchFamily="34" charset="0"/>
                        </a:rPr>
                        <a:t> </a:t>
                      </a:r>
                    </a:p>
                  </a:txBody>
                  <a:tcPr marL="7620" marR="7620" marT="762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8E8"/>
                    </a:solidFill>
                  </a:tcPr>
                </a:tc>
                <a:tc>
                  <a:txBody>
                    <a:bodyPr/>
                    <a:lstStyle/>
                    <a:p>
                      <a:pPr algn="ctr" fontAlgn="ctr"/>
                      <a:r>
                        <a:rPr lang="en-US" sz="1600" b="0" i="0" u="none" strike="noStrike" dirty="0">
                          <a:solidFill>
                            <a:srgbClr val="000000"/>
                          </a:solidFill>
                          <a:effectLst/>
                          <a:latin typeface="Century Gothic" panose="020B0502020202020204" pitchFamily="34" charset="0"/>
                        </a:rPr>
                        <a:t>✓</a:t>
                      </a:r>
                    </a:p>
                  </a:txBody>
                  <a:tcPr marL="7620" marR="7620" marT="762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8E8"/>
                    </a:solidFill>
                  </a:tcPr>
                </a:tc>
                <a:extLst>
                  <a:ext uri="{0D108BD9-81ED-4DB2-BD59-A6C34878D82A}">
                    <a16:rowId xmlns="" xmlns:a16="http://schemas.microsoft.com/office/drawing/2014/main" val="3086334572"/>
                  </a:ext>
                </a:extLst>
              </a:tr>
              <a:tr h="480060">
                <a:tc>
                  <a:txBody>
                    <a:bodyPr/>
                    <a:lstStyle/>
                    <a:p>
                      <a:pPr algn="l" fontAlgn="ctr"/>
                      <a:r>
                        <a:rPr lang="en-US" sz="1600" b="0" i="0" u="none" strike="noStrike" dirty="0">
                          <a:solidFill>
                            <a:srgbClr val="000000"/>
                          </a:solidFill>
                          <a:effectLst/>
                          <a:latin typeface="Century Gothic" panose="020B0502020202020204" pitchFamily="34" charset="0"/>
                        </a:rPr>
                        <a:t>6. No violence</a:t>
                      </a:r>
                    </a:p>
                  </a:txBody>
                  <a:tcPr marL="7620" marR="7620" marT="762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n-US" sz="1600" b="0" i="0" u="none" strike="noStrike" dirty="0">
                          <a:solidFill>
                            <a:schemeClr val="tx1"/>
                          </a:solidFill>
                          <a:effectLst/>
                          <a:latin typeface="Century Gothic" panose="020B0502020202020204" pitchFamily="34" charset="0"/>
                        </a:rPr>
                        <a:t> </a:t>
                      </a:r>
                    </a:p>
                  </a:txBody>
                  <a:tcPr marL="7620" marR="7620" marT="762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ctr" fontAlgn="t"/>
                      <a:r>
                        <a:rPr lang="en-US" sz="1600" b="0" i="0" u="none" strike="noStrike">
                          <a:solidFill>
                            <a:srgbClr val="000000"/>
                          </a:solidFill>
                          <a:effectLst/>
                          <a:latin typeface="Century Gothic" panose="020B0502020202020204" pitchFamily="34" charset="0"/>
                        </a:rPr>
                        <a:t> </a:t>
                      </a:r>
                    </a:p>
                  </a:txBody>
                  <a:tcPr marL="7620" marR="7620" marT="762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ctr" fontAlgn="t"/>
                      <a:r>
                        <a:rPr lang="en-US" sz="1600" b="0" i="0" u="none" strike="noStrike" dirty="0">
                          <a:solidFill>
                            <a:srgbClr val="000000"/>
                          </a:solidFill>
                          <a:effectLst/>
                          <a:latin typeface="Century Gothic" panose="020B0502020202020204" pitchFamily="34" charset="0"/>
                        </a:rPr>
                        <a:t> </a:t>
                      </a:r>
                    </a:p>
                  </a:txBody>
                  <a:tcPr marL="7620" marR="7620" marT="762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ctr" fontAlgn="t"/>
                      <a:r>
                        <a:rPr lang="en-US" sz="1600" b="0" i="0" u="none" strike="noStrike" dirty="0">
                          <a:solidFill>
                            <a:srgbClr val="000000"/>
                          </a:solidFill>
                          <a:effectLst/>
                          <a:latin typeface="Century Gothic" panose="020B0502020202020204" pitchFamily="34" charset="0"/>
                        </a:rPr>
                        <a:t> </a:t>
                      </a:r>
                    </a:p>
                  </a:txBody>
                  <a:tcPr marL="7620" marR="7620" marT="762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ctr" fontAlgn="t"/>
                      <a:r>
                        <a:rPr lang="en-US" sz="1600" b="0" i="0" u="none" strike="noStrike" dirty="0">
                          <a:solidFill>
                            <a:srgbClr val="000000"/>
                          </a:solidFill>
                          <a:effectLst/>
                          <a:latin typeface="Century Gothic" panose="020B0502020202020204" pitchFamily="34" charset="0"/>
                        </a:rPr>
                        <a:t> </a:t>
                      </a:r>
                    </a:p>
                  </a:txBody>
                  <a:tcPr marL="7620" marR="7620" marT="762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n-US" sz="1600" b="0" i="0" u="none" strike="noStrike" dirty="0">
                          <a:solidFill>
                            <a:srgbClr val="000000"/>
                          </a:solidFill>
                          <a:effectLst/>
                          <a:latin typeface="Century Gothic" panose="020B0502020202020204" pitchFamily="34" charset="0"/>
                        </a:rPr>
                        <a:t>✓</a:t>
                      </a:r>
                    </a:p>
                  </a:txBody>
                  <a:tcPr marL="7620" marR="7620" marT="762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extLst>
                  <a:ext uri="{0D108BD9-81ED-4DB2-BD59-A6C34878D82A}">
                    <a16:rowId xmlns="" xmlns:a16="http://schemas.microsoft.com/office/drawing/2014/main" val="2514463262"/>
                  </a:ext>
                </a:extLst>
              </a:tr>
              <a:tr h="480060">
                <a:tc>
                  <a:txBody>
                    <a:bodyPr/>
                    <a:lstStyle/>
                    <a:p>
                      <a:pPr algn="l" fontAlgn="ctr"/>
                      <a:r>
                        <a:rPr lang="en-US" sz="1600" b="0" i="0" u="none" strike="noStrike" dirty="0">
                          <a:solidFill>
                            <a:srgbClr val="000000"/>
                          </a:solidFill>
                          <a:effectLst/>
                          <a:latin typeface="Century Gothic" panose="020B0502020202020204" pitchFamily="34" charset="0"/>
                        </a:rPr>
                        <a:t>7. Not in</a:t>
                      </a:r>
                      <a:r>
                        <a:rPr lang="en-US" sz="1600" b="0" i="0" u="none" strike="noStrike" baseline="0" dirty="0">
                          <a:solidFill>
                            <a:srgbClr val="000000"/>
                          </a:solidFill>
                          <a:effectLst/>
                          <a:latin typeface="Century Gothic" panose="020B0502020202020204" pitchFamily="34" charset="0"/>
                        </a:rPr>
                        <a:t> a</a:t>
                      </a:r>
                      <a:r>
                        <a:rPr lang="en-US" sz="1600" b="0" i="0" u="none" strike="noStrike" dirty="0">
                          <a:solidFill>
                            <a:srgbClr val="000000"/>
                          </a:solidFill>
                          <a:effectLst/>
                          <a:latin typeface="Century Gothic" panose="020B0502020202020204" pitchFamily="34" charset="0"/>
                        </a:rPr>
                        <a:t> child-headed household</a:t>
                      </a:r>
                    </a:p>
                  </a:txBody>
                  <a:tcPr marL="7620" marR="7620" marT="762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8E8"/>
                    </a:solidFill>
                  </a:tcPr>
                </a:tc>
                <a:tc>
                  <a:txBody>
                    <a:bodyPr/>
                    <a:lstStyle/>
                    <a:p>
                      <a:pPr algn="ctr" rtl="0" fontAlgn="ctr"/>
                      <a:r>
                        <a:rPr lang="en-US" sz="1600" b="0" i="0" u="none" strike="noStrike">
                          <a:solidFill>
                            <a:srgbClr val="000000"/>
                          </a:solidFill>
                          <a:effectLst/>
                          <a:latin typeface="Century Gothic" panose="020B0502020202020204" pitchFamily="34" charset="0"/>
                        </a:rPr>
                        <a:t> </a:t>
                      </a:r>
                    </a:p>
                  </a:txBody>
                  <a:tcPr marL="7620" marR="7620" marT="762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8E8"/>
                    </a:solidFill>
                  </a:tcPr>
                </a:tc>
                <a:tc>
                  <a:txBody>
                    <a:bodyPr/>
                    <a:lstStyle/>
                    <a:p>
                      <a:pPr algn="ctr" fontAlgn="t"/>
                      <a:r>
                        <a:rPr lang="en-US" sz="1600" b="0" i="0" u="none" strike="noStrike" dirty="0">
                          <a:solidFill>
                            <a:srgbClr val="000000"/>
                          </a:solidFill>
                          <a:effectLst/>
                          <a:latin typeface="Century Gothic" panose="020B0502020202020204" pitchFamily="34" charset="0"/>
                        </a:rPr>
                        <a:t> </a:t>
                      </a:r>
                    </a:p>
                  </a:txBody>
                  <a:tcPr marL="7620" marR="7620" marT="762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8E8"/>
                    </a:solidFill>
                  </a:tcPr>
                </a:tc>
                <a:tc>
                  <a:txBody>
                    <a:bodyPr/>
                    <a:lstStyle/>
                    <a:p>
                      <a:pPr algn="ctr" fontAlgn="t"/>
                      <a:r>
                        <a:rPr lang="en-US" sz="1600" b="0" i="0" u="none" strike="noStrike">
                          <a:solidFill>
                            <a:srgbClr val="000000"/>
                          </a:solidFill>
                          <a:effectLst/>
                          <a:latin typeface="Century Gothic" panose="020B0502020202020204" pitchFamily="34" charset="0"/>
                        </a:rPr>
                        <a:t> </a:t>
                      </a:r>
                    </a:p>
                  </a:txBody>
                  <a:tcPr marL="7620" marR="7620" marT="762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8E8"/>
                    </a:solidFill>
                  </a:tcPr>
                </a:tc>
                <a:tc>
                  <a:txBody>
                    <a:bodyPr/>
                    <a:lstStyle/>
                    <a:p>
                      <a:pPr algn="ctr" fontAlgn="t"/>
                      <a:r>
                        <a:rPr lang="en-US" sz="1600" b="0" i="0" u="none" strike="noStrike" dirty="0">
                          <a:solidFill>
                            <a:srgbClr val="000000"/>
                          </a:solidFill>
                          <a:effectLst/>
                          <a:latin typeface="Century Gothic" panose="020B0502020202020204" pitchFamily="34" charset="0"/>
                        </a:rPr>
                        <a:t> </a:t>
                      </a:r>
                    </a:p>
                  </a:txBody>
                  <a:tcPr marL="7620" marR="7620" marT="762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8E8"/>
                    </a:solidFill>
                  </a:tcPr>
                </a:tc>
                <a:tc>
                  <a:txBody>
                    <a:bodyPr/>
                    <a:lstStyle/>
                    <a:p>
                      <a:pPr algn="ctr" fontAlgn="t"/>
                      <a:r>
                        <a:rPr lang="en-US" sz="1600" b="0" i="0" u="none" strike="noStrike" dirty="0">
                          <a:solidFill>
                            <a:srgbClr val="000000"/>
                          </a:solidFill>
                          <a:effectLst/>
                          <a:latin typeface="Century Gothic" panose="020B0502020202020204" pitchFamily="34" charset="0"/>
                        </a:rPr>
                        <a:t> </a:t>
                      </a:r>
                    </a:p>
                  </a:txBody>
                  <a:tcPr marL="7620" marR="7620" marT="762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8E8"/>
                    </a:solidFill>
                  </a:tcPr>
                </a:tc>
                <a:tc>
                  <a:txBody>
                    <a:bodyPr/>
                    <a:lstStyle/>
                    <a:p>
                      <a:pPr algn="ctr" rtl="0" fontAlgn="ctr"/>
                      <a:r>
                        <a:rPr lang="en-US" sz="1600" b="0" i="0" u="none" strike="noStrike" dirty="0">
                          <a:solidFill>
                            <a:srgbClr val="000000"/>
                          </a:solidFill>
                          <a:effectLst/>
                          <a:latin typeface="Century Gothic" panose="020B0502020202020204" pitchFamily="34" charset="0"/>
                        </a:rPr>
                        <a:t>✓</a:t>
                      </a:r>
                    </a:p>
                  </a:txBody>
                  <a:tcPr marL="7620" marR="7620" marT="762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8E8"/>
                    </a:solidFill>
                  </a:tcPr>
                </a:tc>
                <a:extLst>
                  <a:ext uri="{0D108BD9-81ED-4DB2-BD59-A6C34878D82A}">
                    <a16:rowId xmlns="" xmlns:a16="http://schemas.microsoft.com/office/drawing/2014/main" val="206047336"/>
                  </a:ext>
                </a:extLst>
              </a:tr>
              <a:tr h="480060">
                <a:tc>
                  <a:txBody>
                    <a:bodyPr/>
                    <a:lstStyle/>
                    <a:p>
                      <a:pPr algn="l" fontAlgn="ctr"/>
                      <a:r>
                        <a:rPr lang="en-US" sz="1600" b="0" i="0" u="none" strike="noStrike" dirty="0">
                          <a:solidFill>
                            <a:srgbClr val="000000"/>
                          </a:solidFill>
                          <a:effectLst/>
                          <a:latin typeface="Century Gothic" panose="020B0502020202020204" pitchFamily="34" charset="0"/>
                        </a:rPr>
                        <a:t>8. Children in school</a:t>
                      </a:r>
                    </a:p>
                  </a:txBody>
                  <a:tcPr marL="7620" marR="7620" marT="762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ctr" fontAlgn="t"/>
                      <a:r>
                        <a:rPr lang="en-US" sz="1600" b="0" i="0" u="none" strike="noStrike">
                          <a:solidFill>
                            <a:srgbClr val="000000"/>
                          </a:solidFill>
                          <a:effectLst/>
                          <a:latin typeface="Century Gothic" panose="020B0502020202020204" pitchFamily="34" charset="0"/>
                        </a:rPr>
                        <a:t> </a:t>
                      </a:r>
                    </a:p>
                  </a:txBody>
                  <a:tcPr marL="7620" marR="7620" marT="762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ctr" fontAlgn="ctr"/>
                      <a:r>
                        <a:rPr lang="en-US" sz="1600" b="0" i="0" u="none" strike="noStrike">
                          <a:solidFill>
                            <a:srgbClr val="000000"/>
                          </a:solidFill>
                          <a:effectLst/>
                          <a:latin typeface="Century Gothic" panose="020B0502020202020204" pitchFamily="34" charset="0"/>
                        </a:rPr>
                        <a:t> </a:t>
                      </a:r>
                    </a:p>
                  </a:txBody>
                  <a:tcPr marL="7620" marR="7620" marT="762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ctr" fontAlgn="ctr"/>
                      <a:r>
                        <a:rPr lang="en-US" sz="1600" b="0" i="0" u="none" strike="noStrike">
                          <a:solidFill>
                            <a:srgbClr val="000000"/>
                          </a:solidFill>
                          <a:effectLst/>
                          <a:latin typeface="Century Gothic" panose="020B0502020202020204" pitchFamily="34" charset="0"/>
                        </a:rPr>
                        <a:t> </a:t>
                      </a:r>
                    </a:p>
                  </a:txBody>
                  <a:tcPr marL="7620" marR="7620" marT="762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ctr" fontAlgn="ctr"/>
                      <a:r>
                        <a:rPr lang="en-US" sz="1600" b="0" i="0" u="none" strike="noStrike" dirty="0">
                          <a:solidFill>
                            <a:srgbClr val="000000"/>
                          </a:solidFill>
                          <a:effectLst/>
                          <a:latin typeface="Century Gothic" panose="020B0502020202020204" pitchFamily="34" charset="0"/>
                        </a:rPr>
                        <a:t> </a:t>
                      </a:r>
                    </a:p>
                  </a:txBody>
                  <a:tcPr marL="7620" marR="7620" marT="762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ctr" rtl="0" fontAlgn="ctr"/>
                      <a:r>
                        <a:rPr lang="en-US" sz="1600" b="0" i="0" u="none" strike="noStrike">
                          <a:solidFill>
                            <a:srgbClr val="000000"/>
                          </a:solidFill>
                          <a:effectLst/>
                          <a:latin typeface="Century Gothic" panose="020B0502020202020204" pitchFamily="34" charset="0"/>
                        </a:rPr>
                        <a:t>✓</a:t>
                      </a:r>
                    </a:p>
                  </a:txBody>
                  <a:tcPr marL="7620" marR="7620" marT="762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ctr" fontAlgn="t"/>
                      <a:r>
                        <a:rPr lang="en-US" sz="1600" b="0" i="0" u="none" strike="noStrike" dirty="0">
                          <a:solidFill>
                            <a:srgbClr val="000000"/>
                          </a:solidFill>
                          <a:effectLst/>
                          <a:latin typeface="Century Gothic" panose="020B0502020202020204" pitchFamily="34" charset="0"/>
                        </a:rPr>
                        <a:t> </a:t>
                      </a:r>
                    </a:p>
                  </a:txBody>
                  <a:tcPr marL="7620" marR="7620" marT="762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extLst>
                  <a:ext uri="{0D108BD9-81ED-4DB2-BD59-A6C34878D82A}">
                    <a16:rowId xmlns="" xmlns:a16="http://schemas.microsoft.com/office/drawing/2014/main" val="1884947360"/>
                  </a:ext>
                </a:extLst>
              </a:tr>
            </a:tbl>
          </a:graphicData>
        </a:graphic>
      </p:graphicFrame>
      <p:sp>
        <p:nvSpPr>
          <p:cNvPr id="2" name="Slide Number Placeholder 1">
            <a:extLst>
              <a:ext uri="{FF2B5EF4-FFF2-40B4-BE49-F238E27FC236}">
                <a16:creationId xmlns="" xmlns:a16="http://schemas.microsoft.com/office/drawing/2014/main" id="{9249CE39-1C5A-4F19-931A-98996FA1545A}"/>
              </a:ext>
            </a:extLst>
          </p:cNvPr>
          <p:cNvSpPr>
            <a:spLocks noGrp="1"/>
          </p:cNvSpPr>
          <p:nvPr>
            <p:ph type="sldNum" sz="quarter" idx="14"/>
          </p:nvPr>
        </p:nvSpPr>
        <p:spPr/>
        <p:txBody>
          <a:bodyPr/>
          <a:lstStyle/>
          <a:p>
            <a:fld id="{52B23DFF-27CB-47C7-970B-07B9B8ADB3CC}" type="slidenum">
              <a:rPr lang="en-US" smtClean="0"/>
              <a:t>27</a:t>
            </a:fld>
            <a:endParaRPr lang="en-US"/>
          </a:p>
        </p:txBody>
      </p:sp>
    </p:spTree>
    <p:extLst>
      <p:ext uri="{BB962C8B-B14F-4D97-AF65-F5344CB8AC3E}">
        <p14:creationId xmlns:p14="http://schemas.microsoft.com/office/powerpoint/2010/main" val="100943378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Required benchmarks</a:t>
            </a:r>
          </a:p>
        </p:txBody>
      </p:sp>
      <p:sp>
        <p:nvSpPr>
          <p:cNvPr id="3" name="Text Placeholder 2"/>
          <p:cNvSpPr>
            <a:spLocks noGrp="1"/>
          </p:cNvSpPr>
          <p:nvPr>
            <p:ph type="body" sz="quarter" idx="10"/>
          </p:nvPr>
        </p:nvSpPr>
        <p:spPr>
          <a:xfrm>
            <a:off x="557784" y="2133600"/>
            <a:ext cx="8382000" cy="3886200"/>
          </a:xfrm>
        </p:spPr>
        <p:txBody>
          <a:bodyPr/>
          <a:lstStyle/>
          <a:p>
            <a:r>
              <a:rPr lang="en-US" dirty="0"/>
              <a:t>All children and all caregiver beneficiaries in a household must meet all applicable* graduation benchmarks established by PEPFAR for improving stability in the household.</a:t>
            </a:r>
          </a:p>
          <a:p>
            <a:endParaRPr lang="en-US" dirty="0"/>
          </a:p>
          <a:p>
            <a:r>
              <a:rPr lang="en-US" dirty="0"/>
              <a:t>PEPFAR will be releasing a Graduation Assessment Tool to use in assessing whether a household has met these benchmarks.</a:t>
            </a:r>
          </a:p>
          <a:p>
            <a:endParaRPr lang="en-US" dirty="0"/>
          </a:p>
          <a:p>
            <a:endParaRPr lang="en-US" dirty="0"/>
          </a:p>
          <a:p>
            <a:r>
              <a:rPr lang="en-US" sz="2400" dirty="0"/>
              <a:t>*Benchmark requirements may vary according to age and HIV status of beneficiaries in the household. </a:t>
            </a:r>
          </a:p>
          <a:p>
            <a:endParaRPr lang="en-US" dirty="0"/>
          </a:p>
          <a:p>
            <a:endParaRPr lang="en-US" dirty="0"/>
          </a:p>
        </p:txBody>
      </p:sp>
      <p:sp>
        <p:nvSpPr>
          <p:cNvPr id="4" name="Slide Number Placeholder 3">
            <a:extLst>
              <a:ext uri="{FF2B5EF4-FFF2-40B4-BE49-F238E27FC236}">
                <a16:creationId xmlns="" xmlns:a16="http://schemas.microsoft.com/office/drawing/2014/main" id="{EFE1555B-A32F-4315-8134-67EF935864B1}"/>
              </a:ext>
            </a:extLst>
          </p:cNvPr>
          <p:cNvSpPr>
            <a:spLocks noGrp="1"/>
          </p:cNvSpPr>
          <p:nvPr>
            <p:ph type="sldNum" sz="quarter" idx="12"/>
          </p:nvPr>
        </p:nvSpPr>
        <p:spPr/>
        <p:txBody>
          <a:bodyPr/>
          <a:lstStyle/>
          <a:p>
            <a:fld id="{52B23DFF-27CB-47C7-970B-07B9B8ADB3CC}" type="slidenum">
              <a:rPr lang="en-US" smtClean="0"/>
              <a:t>28</a:t>
            </a:fld>
            <a:endParaRPr lang="en-US"/>
          </a:p>
        </p:txBody>
      </p:sp>
    </p:spTree>
    <p:extLst>
      <p:ext uri="{BB962C8B-B14F-4D97-AF65-F5344CB8AC3E}">
        <p14:creationId xmlns:p14="http://schemas.microsoft.com/office/powerpoint/2010/main" val="84211282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Family-centered graduation</a:t>
            </a:r>
          </a:p>
        </p:txBody>
      </p:sp>
      <p:sp>
        <p:nvSpPr>
          <p:cNvPr id="3" name="Text Placeholder 2"/>
          <p:cNvSpPr>
            <a:spLocks noGrp="1"/>
          </p:cNvSpPr>
          <p:nvPr>
            <p:ph type="body" sz="quarter" idx="10"/>
          </p:nvPr>
        </p:nvSpPr>
        <p:spPr>
          <a:xfrm>
            <a:off x="557784" y="2286000"/>
            <a:ext cx="8429755" cy="4536389"/>
          </a:xfrm>
        </p:spPr>
        <p:txBody>
          <a:bodyPr/>
          <a:lstStyle/>
          <a:p>
            <a:pPr lvl="0"/>
            <a:r>
              <a:rPr lang="en-US" dirty="0"/>
              <a:t>Children and primary caregivers in a household move from active to graduated status together when each has met the minimum benchmarks.</a:t>
            </a:r>
          </a:p>
          <a:p>
            <a:pPr lvl="0"/>
            <a:endParaRPr lang="en-US" dirty="0"/>
          </a:p>
          <a:p>
            <a:pPr lvl="0"/>
            <a:r>
              <a:rPr lang="en-US" dirty="0"/>
              <a:t>This approach to graduation of the household as a unit reflects the family-centered nature of OVC programming.</a:t>
            </a:r>
          </a:p>
          <a:p>
            <a:pPr algn="ctr"/>
            <a:endParaRPr lang="en-US" sz="2400" b="1" dirty="0">
              <a:solidFill>
                <a:srgbClr val="008C84"/>
              </a:solidFill>
            </a:endParaRPr>
          </a:p>
        </p:txBody>
      </p:sp>
      <p:sp>
        <p:nvSpPr>
          <p:cNvPr id="4" name="Slide Number Placeholder 3">
            <a:extLst>
              <a:ext uri="{FF2B5EF4-FFF2-40B4-BE49-F238E27FC236}">
                <a16:creationId xmlns="" xmlns:a16="http://schemas.microsoft.com/office/drawing/2014/main" id="{D9D843D4-35BA-45B2-990D-FBEDA7B85466}"/>
              </a:ext>
            </a:extLst>
          </p:cNvPr>
          <p:cNvSpPr>
            <a:spLocks noGrp="1"/>
          </p:cNvSpPr>
          <p:nvPr>
            <p:ph type="sldNum" sz="quarter" idx="12"/>
          </p:nvPr>
        </p:nvSpPr>
        <p:spPr/>
        <p:txBody>
          <a:bodyPr/>
          <a:lstStyle/>
          <a:p>
            <a:fld id="{52B23DFF-27CB-47C7-970B-07B9B8ADB3CC}" type="slidenum">
              <a:rPr lang="en-US" smtClean="0"/>
              <a:t>29</a:t>
            </a:fld>
            <a:endParaRPr lang="en-US"/>
          </a:p>
        </p:txBody>
      </p:sp>
    </p:spTree>
    <p:extLst>
      <p:ext uri="{BB962C8B-B14F-4D97-AF65-F5344CB8AC3E}">
        <p14:creationId xmlns:p14="http://schemas.microsoft.com/office/powerpoint/2010/main" val="1935330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524000" y="1219200"/>
            <a:ext cx="6858000" cy="2590800"/>
          </a:xfrm>
          <a:prstGeom prst="rect">
            <a:avLst/>
          </a:prstGeom>
          <a:solidFill>
            <a:srgbClr val="A6C03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Picture 2"/>
          <p:cNvPicPr>
            <a:picLocks noChangeAspect="1"/>
          </p:cNvPicPr>
          <p:nvPr/>
        </p:nvPicPr>
        <p:blipFill rotWithShape="1">
          <a:blip r:embed="rId2" cstate="print">
            <a:extLst>
              <a:ext uri="{28A0092B-C50C-407E-A947-70E740481C1C}">
                <a14:useLocalDpi xmlns:a14="http://schemas.microsoft.com/office/drawing/2010/main" val="0"/>
              </a:ext>
            </a:extLst>
          </a:blip>
          <a:srcRect l="4878" t="17371" r="3659" b="17883"/>
          <a:stretch/>
        </p:blipFill>
        <p:spPr>
          <a:xfrm>
            <a:off x="1823225" y="4114800"/>
            <a:ext cx="6411951" cy="3505200"/>
          </a:xfrm>
          <a:prstGeom prst="rect">
            <a:avLst/>
          </a:prstGeom>
        </p:spPr>
      </p:pic>
      <p:sp>
        <p:nvSpPr>
          <p:cNvPr id="5" name="Slide Number Placeholder 4">
            <a:extLst>
              <a:ext uri="{FF2B5EF4-FFF2-40B4-BE49-F238E27FC236}">
                <a16:creationId xmlns="" xmlns:a16="http://schemas.microsoft.com/office/drawing/2014/main" id="{713AE95B-78A4-4B4B-9487-DDECAE452711}"/>
              </a:ext>
            </a:extLst>
          </p:cNvPr>
          <p:cNvSpPr>
            <a:spLocks noGrp="1"/>
          </p:cNvSpPr>
          <p:nvPr>
            <p:ph type="sldNum" sz="quarter" idx="12"/>
          </p:nvPr>
        </p:nvSpPr>
        <p:spPr/>
        <p:txBody>
          <a:bodyPr/>
          <a:lstStyle/>
          <a:p>
            <a:fld id="{7EDEFB67-AFA1-446B-9C78-EEFF5F2E2A45}" type="slidenum">
              <a:rPr lang="en-US" smtClean="0"/>
              <a:t>3</a:t>
            </a:fld>
            <a:endParaRPr lang="en-US"/>
          </a:p>
        </p:txBody>
      </p:sp>
      <p:sp>
        <p:nvSpPr>
          <p:cNvPr id="7" name="Text Placeholder 3">
            <a:extLst>
              <a:ext uri="{FF2B5EF4-FFF2-40B4-BE49-F238E27FC236}">
                <a16:creationId xmlns="" xmlns:a16="http://schemas.microsoft.com/office/drawing/2014/main" id="{E311743C-CABD-4AF4-994E-96B292880B9D}"/>
              </a:ext>
            </a:extLst>
          </p:cNvPr>
          <p:cNvSpPr>
            <a:spLocks noGrp="1"/>
          </p:cNvSpPr>
          <p:nvPr>
            <p:ph type="body" sz="quarter" idx="11"/>
          </p:nvPr>
        </p:nvSpPr>
        <p:spPr>
          <a:xfrm>
            <a:off x="1371600" y="2971800"/>
            <a:ext cx="7162800" cy="2362200"/>
          </a:xfrm>
        </p:spPr>
        <p:txBody>
          <a:bodyPr/>
          <a:lstStyle/>
          <a:p>
            <a:pPr algn="ctr">
              <a:lnSpc>
                <a:spcPts val="5900"/>
              </a:lnSpc>
            </a:pPr>
            <a:r>
              <a:rPr lang="en-US" sz="6000" b="1" dirty="0">
                <a:latin typeface="Century Gothic" panose="020B0502020202020204" pitchFamily="34" charset="0"/>
              </a:rPr>
              <a:t>3.1. Introduction</a:t>
            </a:r>
            <a:endParaRPr lang="en-US" sz="6000" dirty="0">
              <a:latin typeface="Century Gothic" panose="020B0502020202020204" pitchFamily="34" charset="0"/>
            </a:endParaRPr>
          </a:p>
        </p:txBody>
      </p:sp>
    </p:spTree>
    <p:extLst>
      <p:ext uri="{BB962C8B-B14F-4D97-AF65-F5344CB8AC3E}">
        <p14:creationId xmlns:p14="http://schemas.microsoft.com/office/powerpoint/2010/main" val="94187395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2D164CB1-B333-42C0-820E-996D5FF65DB5}"/>
              </a:ext>
            </a:extLst>
          </p:cNvPr>
          <p:cNvSpPr>
            <a:spLocks noGrp="1"/>
          </p:cNvSpPr>
          <p:nvPr>
            <p:ph type="title"/>
          </p:nvPr>
        </p:nvSpPr>
        <p:spPr/>
        <p:txBody>
          <a:bodyPr/>
          <a:lstStyle/>
          <a:p>
            <a:r>
              <a:rPr lang="en-US" dirty="0"/>
              <a:t>Family-centered graduation</a:t>
            </a:r>
          </a:p>
        </p:txBody>
      </p:sp>
      <p:sp>
        <p:nvSpPr>
          <p:cNvPr id="3" name="Text Placeholder 2">
            <a:extLst>
              <a:ext uri="{FF2B5EF4-FFF2-40B4-BE49-F238E27FC236}">
                <a16:creationId xmlns="" xmlns:a16="http://schemas.microsoft.com/office/drawing/2014/main" id="{E675A61C-B91C-4844-BF66-B8EDD06C6F9B}"/>
              </a:ext>
            </a:extLst>
          </p:cNvPr>
          <p:cNvSpPr>
            <a:spLocks noGrp="1"/>
          </p:cNvSpPr>
          <p:nvPr>
            <p:ph type="body" sz="quarter" idx="10"/>
          </p:nvPr>
        </p:nvSpPr>
        <p:spPr>
          <a:xfrm>
            <a:off x="557784" y="2286000"/>
            <a:ext cx="8429755" cy="5119588"/>
          </a:xfrm>
        </p:spPr>
        <p:txBody>
          <a:bodyPr/>
          <a:lstStyle/>
          <a:p>
            <a:r>
              <a:rPr lang="en-US" dirty="0"/>
              <a:t>In a small number of cases, a beneficiary may have received all the services for which he or she is eligible but may not be eligible to graduate, because all members of the household have not met all the graduation benchmarks. </a:t>
            </a:r>
          </a:p>
          <a:p>
            <a:endParaRPr lang="en-US" dirty="0"/>
          </a:p>
          <a:p>
            <a:r>
              <a:rPr lang="en-US" dirty="0"/>
              <a:t>Provided such a beneficiary continues to have an updated case plan and a minimum of quarterly assessment (if a child), he or she may continue to be counted as active.</a:t>
            </a:r>
          </a:p>
        </p:txBody>
      </p:sp>
      <p:sp>
        <p:nvSpPr>
          <p:cNvPr id="4" name="Slide Number Placeholder 3">
            <a:extLst>
              <a:ext uri="{FF2B5EF4-FFF2-40B4-BE49-F238E27FC236}">
                <a16:creationId xmlns="" xmlns:a16="http://schemas.microsoft.com/office/drawing/2014/main" id="{4EBAB4C8-89F0-4DF9-BE30-D4A47B6E72DF}"/>
              </a:ext>
            </a:extLst>
          </p:cNvPr>
          <p:cNvSpPr>
            <a:spLocks noGrp="1"/>
          </p:cNvSpPr>
          <p:nvPr>
            <p:ph type="sldNum" sz="quarter" idx="12"/>
          </p:nvPr>
        </p:nvSpPr>
        <p:spPr/>
        <p:txBody>
          <a:bodyPr/>
          <a:lstStyle/>
          <a:p>
            <a:fld id="{52B23DFF-27CB-47C7-970B-07B9B8ADB3CC}" type="slidenum">
              <a:rPr lang="en-US" smtClean="0"/>
              <a:t>30</a:t>
            </a:fld>
            <a:endParaRPr lang="en-US"/>
          </a:p>
        </p:txBody>
      </p:sp>
    </p:spTree>
    <p:extLst>
      <p:ext uri="{BB962C8B-B14F-4D97-AF65-F5344CB8AC3E}">
        <p14:creationId xmlns:p14="http://schemas.microsoft.com/office/powerpoint/2010/main" val="114149834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Family-centered graduation</a:t>
            </a:r>
          </a:p>
        </p:txBody>
      </p:sp>
      <p:sp>
        <p:nvSpPr>
          <p:cNvPr id="4" name="Text Placeholder 3"/>
          <p:cNvSpPr>
            <a:spLocks noGrp="1"/>
          </p:cNvSpPr>
          <p:nvPr>
            <p:ph type="body" sz="quarter" idx="11"/>
          </p:nvPr>
        </p:nvSpPr>
        <p:spPr>
          <a:xfrm>
            <a:off x="1019045" y="2176462"/>
            <a:ext cx="7896355" cy="4833938"/>
          </a:xfrm>
        </p:spPr>
        <p:txBody>
          <a:bodyPr/>
          <a:lstStyle/>
          <a:p>
            <a:pPr algn="ctr"/>
            <a:r>
              <a:rPr lang="en-US" sz="4000" dirty="0"/>
              <a:t>The all-or-nothing rule:</a:t>
            </a:r>
          </a:p>
          <a:p>
            <a:pPr algn="ctr"/>
            <a:endParaRPr lang="en-US" sz="4000" dirty="0"/>
          </a:p>
          <a:p>
            <a:pPr algn="ctr"/>
            <a:r>
              <a:rPr lang="en-US" sz="4000" dirty="0">
                <a:solidFill>
                  <a:srgbClr val="008C84"/>
                </a:solidFill>
              </a:rPr>
              <a:t>All children and primary caregivers in a household graduate TOGETHER </a:t>
            </a:r>
          </a:p>
          <a:p>
            <a:pPr algn="ctr"/>
            <a:r>
              <a:rPr lang="en-US" sz="4000" dirty="0">
                <a:solidFill>
                  <a:srgbClr val="008C84"/>
                </a:solidFill>
              </a:rPr>
              <a:t>or no one graduates</a:t>
            </a:r>
            <a:r>
              <a:rPr lang="en-US" sz="4000" b="1" dirty="0">
                <a:solidFill>
                  <a:srgbClr val="008C84"/>
                </a:solidFill>
              </a:rPr>
              <a:t>.</a:t>
            </a:r>
          </a:p>
          <a:p>
            <a:pPr algn="ctr"/>
            <a:endParaRPr lang="en-US" sz="4000" dirty="0"/>
          </a:p>
        </p:txBody>
      </p:sp>
      <p:sp>
        <p:nvSpPr>
          <p:cNvPr id="5" name="Slide Number Placeholder 4">
            <a:extLst>
              <a:ext uri="{FF2B5EF4-FFF2-40B4-BE49-F238E27FC236}">
                <a16:creationId xmlns="" xmlns:a16="http://schemas.microsoft.com/office/drawing/2014/main" id="{E45BFC3D-5DB4-4AAB-BB9B-9FECCD16C511}"/>
              </a:ext>
            </a:extLst>
          </p:cNvPr>
          <p:cNvSpPr>
            <a:spLocks noGrp="1"/>
          </p:cNvSpPr>
          <p:nvPr>
            <p:ph type="sldNum" sz="quarter" idx="12"/>
          </p:nvPr>
        </p:nvSpPr>
        <p:spPr/>
        <p:txBody>
          <a:bodyPr/>
          <a:lstStyle/>
          <a:p>
            <a:fld id="{52B23DFF-27CB-47C7-970B-07B9B8ADB3CC}" type="slidenum">
              <a:rPr lang="en-US" smtClean="0"/>
              <a:t>31</a:t>
            </a:fld>
            <a:endParaRPr lang="en-US" dirty="0"/>
          </a:p>
        </p:txBody>
      </p:sp>
    </p:spTree>
    <p:extLst>
      <p:ext uri="{BB962C8B-B14F-4D97-AF65-F5344CB8AC3E}">
        <p14:creationId xmlns:p14="http://schemas.microsoft.com/office/powerpoint/2010/main" val="138915676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91517302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B8AAD54C-BFBC-46E8-A56A-2AF61429C4A3}"/>
              </a:ext>
            </a:extLst>
          </p:cNvPr>
          <p:cNvSpPr>
            <a:spLocks noGrp="1"/>
          </p:cNvSpPr>
          <p:nvPr>
            <p:ph type="title"/>
          </p:nvPr>
        </p:nvSpPr>
        <p:spPr/>
        <p:txBody>
          <a:bodyPr/>
          <a:lstStyle/>
          <a:p>
            <a:r>
              <a:rPr lang="en-US" dirty="0"/>
              <a:t>Introduction</a:t>
            </a:r>
          </a:p>
        </p:txBody>
      </p:sp>
      <p:sp>
        <p:nvSpPr>
          <p:cNvPr id="3" name="Text Placeholder 2">
            <a:extLst>
              <a:ext uri="{FF2B5EF4-FFF2-40B4-BE49-F238E27FC236}">
                <a16:creationId xmlns="" xmlns:a16="http://schemas.microsoft.com/office/drawing/2014/main" id="{1EDD3B5A-847B-4E97-B07C-CAB007686300}"/>
              </a:ext>
            </a:extLst>
          </p:cNvPr>
          <p:cNvSpPr>
            <a:spLocks noGrp="1"/>
          </p:cNvSpPr>
          <p:nvPr>
            <p:ph type="body" sz="quarter" idx="10"/>
          </p:nvPr>
        </p:nvSpPr>
        <p:spPr>
          <a:xfrm>
            <a:off x="557784" y="2194560"/>
            <a:ext cx="8429755" cy="4678680"/>
          </a:xfrm>
        </p:spPr>
        <p:txBody>
          <a:bodyPr/>
          <a:lstStyle/>
          <a:p>
            <a:pPr marL="0" lvl="2">
              <a:spcAft>
                <a:spcPts val="1800"/>
              </a:spcAft>
            </a:pPr>
            <a:r>
              <a:rPr lang="en-US" dirty="0"/>
              <a:t>Minimum graduation benchmarks have been established to ensure that PEPFAR programs have aligned objectives for progressing children and their primary caregivers to a minimum level of stability. </a:t>
            </a:r>
          </a:p>
          <a:p>
            <a:pPr marL="0" lvl="2">
              <a:spcAft>
                <a:spcPts val="1800"/>
              </a:spcAft>
            </a:pPr>
            <a:r>
              <a:rPr lang="en-US" dirty="0"/>
              <a:t>A household enrolled in a PEPFAR OVC program graduates when the children and primary caregivers are deemed to be more stable (including knowing HIV status) and are no longer in need of OVC project-provided services.</a:t>
            </a:r>
          </a:p>
          <a:p>
            <a:pPr marL="0" lvl="2">
              <a:spcAft>
                <a:spcPts val="1800"/>
              </a:spcAft>
            </a:pPr>
            <a:r>
              <a:rPr lang="en-US" dirty="0"/>
              <a:t>Graduation benchmarks purposefully set a high standard for children and primary caregivers to graduate from the program in a stable situation. </a:t>
            </a:r>
          </a:p>
          <a:p>
            <a:pPr marL="0" lvl="2">
              <a:spcAft>
                <a:spcPts val="1800"/>
              </a:spcAft>
            </a:pPr>
            <a:r>
              <a:rPr lang="en-US" dirty="0"/>
              <a:t>Partners may include additional benchmarks based on local criteria for achieving stability.  </a:t>
            </a:r>
          </a:p>
          <a:p>
            <a:endParaRPr lang="en-US" sz="2000" dirty="0"/>
          </a:p>
        </p:txBody>
      </p:sp>
      <p:sp>
        <p:nvSpPr>
          <p:cNvPr id="4" name="Text Placeholder 3">
            <a:extLst>
              <a:ext uri="{FF2B5EF4-FFF2-40B4-BE49-F238E27FC236}">
                <a16:creationId xmlns="" xmlns:a16="http://schemas.microsoft.com/office/drawing/2014/main" id="{F2DD08E1-CCA1-4325-903E-28CA35193D00}"/>
              </a:ext>
            </a:extLst>
          </p:cNvPr>
          <p:cNvSpPr>
            <a:spLocks noGrp="1"/>
          </p:cNvSpPr>
          <p:nvPr>
            <p:ph type="body" sz="quarter" idx="11"/>
          </p:nvPr>
        </p:nvSpPr>
        <p:spPr/>
        <p:txBody>
          <a:bodyPr/>
          <a:lstStyle/>
          <a:p>
            <a:r>
              <a:rPr lang="en-US" dirty="0"/>
              <a:t>Background</a:t>
            </a:r>
          </a:p>
        </p:txBody>
      </p:sp>
      <p:sp>
        <p:nvSpPr>
          <p:cNvPr id="5" name="Slide Number Placeholder 4">
            <a:extLst>
              <a:ext uri="{FF2B5EF4-FFF2-40B4-BE49-F238E27FC236}">
                <a16:creationId xmlns="" xmlns:a16="http://schemas.microsoft.com/office/drawing/2014/main" id="{DDF0A545-4B91-45A8-8C79-D598B499DFAC}"/>
              </a:ext>
            </a:extLst>
          </p:cNvPr>
          <p:cNvSpPr>
            <a:spLocks noGrp="1"/>
          </p:cNvSpPr>
          <p:nvPr>
            <p:ph type="sldNum" sz="quarter" idx="12"/>
          </p:nvPr>
        </p:nvSpPr>
        <p:spPr/>
        <p:txBody>
          <a:bodyPr/>
          <a:lstStyle/>
          <a:p>
            <a:fld id="{52B23DFF-27CB-47C7-970B-07B9B8ADB3CC}" type="slidenum">
              <a:rPr lang="en-US" smtClean="0"/>
              <a:t>4</a:t>
            </a:fld>
            <a:endParaRPr lang="en-US"/>
          </a:p>
        </p:txBody>
      </p:sp>
    </p:spTree>
    <p:extLst>
      <p:ext uri="{BB962C8B-B14F-4D97-AF65-F5344CB8AC3E}">
        <p14:creationId xmlns:p14="http://schemas.microsoft.com/office/powerpoint/2010/main" val="303579373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B8AAD54C-BFBC-46E8-A56A-2AF61429C4A3}"/>
              </a:ext>
            </a:extLst>
          </p:cNvPr>
          <p:cNvSpPr>
            <a:spLocks noGrp="1"/>
          </p:cNvSpPr>
          <p:nvPr>
            <p:ph type="title"/>
          </p:nvPr>
        </p:nvSpPr>
        <p:spPr/>
        <p:txBody>
          <a:bodyPr/>
          <a:lstStyle/>
          <a:p>
            <a:r>
              <a:rPr lang="en-US" dirty="0"/>
              <a:t>Introduction</a:t>
            </a:r>
            <a:endParaRPr lang="en-US" dirty="0">
              <a:solidFill>
                <a:srgbClr val="C00000"/>
              </a:solidFill>
            </a:endParaRPr>
          </a:p>
        </p:txBody>
      </p:sp>
      <p:sp>
        <p:nvSpPr>
          <p:cNvPr id="3" name="Text Placeholder 2">
            <a:extLst>
              <a:ext uri="{FF2B5EF4-FFF2-40B4-BE49-F238E27FC236}">
                <a16:creationId xmlns="" xmlns:a16="http://schemas.microsoft.com/office/drawing/2014/main" id="{1EDD3B5A-847B-4E97-B07C-CAB007686300}"/>
              </a:ext>
            </a:extLst>
          </p:cNvPr>
          <p:cNvSpPr>
            <a:spLocks noGrp="1"/>
          </p:cNvSpPr>
          <p:nvPr>
            <p:ph type="body" sz="quarter" idx="10"/>
          </p:nvPr>
        </p:nvSpPr>
        <p:spPr>
          <a:xfrm>
            <a:off x="731520" y="2194560"/>
            <a:ext cx="8869680" cy="4450080"/>
          </a:xfrm>
        </p:spPr>
        <p:txBody>
          <a:bodyPr/>
          <a:lstStyle/>
          <a:p>
            <a:pPr marL="457200" indent="-457200">
              <a:spcAft>
                <a:spcPts val="1800"/>
              </a:spcAft>
              <a:buFont typeface="+mj-lt"/>
              <a:buAutoNum type="arabicPeriod"/>
            </a:pPr>
            <a:r>
              <a:rPr lang="en-US" sz="2400" dirty="0"/>
              <a:t>Gain an introduction to the eight graduation benchmarks</a:t>
            </a:r>
          </a:p>
          <a:p>
            <a:pPr marL="457200" indent="-457200">
              <a:spcAft>
                <a:spcPts val="1800"/>
              </a:spcAft>
              <a:buFont typeface="+mj-lt"/>
              <a:buAutoNum type="arabicPeriod"/>
            </a:pPr>
            <a:r>
              <a:rPr lang="en-US" sz="2400" dirty="0"/>
              <a:t>Understand which benchmarks are required for different households based on household composition</a:t>
            </a:r>
          </a:p>
          <a:p>
            <a:pPr marL="457200" indent="-457200">
              <a:spcAft>
                <a:spcPts val="1800"/>
              </a:spcAft>
              <a:buFont typeface="+mj-lt"/>
              <a:buAutoNum type="arabicPeriod"/>
            </a:pPr>
            <a:r>
              <a:rPr lang="en-US" sz="2400" dirty="0"/>
              <a:t>Identify which members of a household are eligible to receive OVC services and </a:t>
            </a:r>
            <a:r>
              <a:rPr lang="en-US" sz="2400"/>
              <a:t>be enrolled</a:t>
            </a:r>
            <a:endParaRPr lang="en-US" sz="2400" dirty="0"/>
          </a:p>
          <a:p>
            <a:pPr marL="457200" indent="-457200">
              <a:spcAft>
                <a:spcPts val="1800"/>
              </a:spcAft>
              <a:buFont typeface="+mj-lt"/>
              <a:buAutoNum type="arabicPeriod"/>
            </a:pPr>
            <a:r>
              <a:rPr lang="en-US" sz="2400" dirty="0"/>
              <a:t>Learn how the principle of family-centered graduation applies to individual beneficiaries</a:t>
            </a:r>
          </a:p>
          <a:p>
            <a:pPr>
              <a:spcAft>
                <a:spcPts val="1800"/>
              </a:spcAft>
            </a:pPr>
            <a:endParaRPr lang="en-US" sz="2400" dirty="0"/>
          </a:p>
          <a:p>
            <a:pPr>
              <a:spcAft>
                <a:spcPts val="1800"/>
              </a:spcAft>
            </a:pPr>
            <a:endParaRPr lang="en-US" sz="2400" dirty="0"/>
          </a:p>
          <a:p>
            <a:pPr marL="457200" indent="-457200">
              <a:spcAft>
                <a:spcPts val="1800"/>
              </a:spcAft>
              <a:buFont typeface="+mj-lt"/>
              <a:buAutoNum type="arabicPeriod"/>
            </a:pPr>
            <a:endParaRPr lang="en-US" sz="2400" dirty="0"/>
          </a:p>
          <a:p>
            <a:pPr marL="457200" indent="-457200">
              <a:spcAft>
                <a:spcPts val="1800"/>
              </a:spcAft>
              <a:buFont typeface="+mj-lt"/>
              <a:buAutoNum type="arabicPeriod"/>
            </a:pPr>
            <a:endParaRPr lang="en-US" sz="2400" dirty="0"/>
          </a:p>
        </p:txBody>
      </p:sp>
      <p:sp>
        <p:nvSpPr>
          <p:cNvPr id="4" name="Text Placeholder 3">
            <a:extLst>
              <a:ext uri="{FF2B5EF4-FFF2-40B4-BE49-F238E27FC236}">
                <a16:creationId xmlns="" xmlns:a16="http://schemas.microsoft.com/office/drawing/2014/main" id="{F2DD08E1-CCA1-4325-903E-28CA35193D00}"/>
              </a:ext>
            </a:extLst>
          </p:cNvPr>
          <p:cNvSpPr>
            <a:spLocks noGrp="1"/>
          </p:cNvSpPr>
          <p:nvPr>
            <p:ph type="body" sz="quarter" idx="11"/>
          </p:nvPr>
        </p:nvSpPr>
        <p:spPr/>
        <p:txBody>
          <a:bodyPr/>
          <a:lstStyle/>
          <a:p>
            <a:r>
              <a:rPr lang="en-US" dirty="0"/>
              <a:t>Learning objectives</a:t>
            </a:r>
          </a:p>
        </p:txBody>
      </p:sp>
      <p:sp>
        <p:nvSpPr>
          <p:cNvPr id="5" name="Slide Number Placeholder 4">
            <a:extLst>
              <a:ext uri="{FF2B5EF4-FFF2-40B4-BE49-F238E27FC236}">
                <a16:creationId xmlns="" xmlns:a16="http://schemas.microsoft.com/office/drawing/2014/main" id="{4C92DB81-B8C2-4D95-8715-1D825131D271}"/>
              </a:ext>
            </a:extLst>
          </p:cNvPr>
          <p:cNvSpPr>
            <a:spLocks noGrp="1"/>
          </p:cNvSpPr>
          <p:nvPr>
            <p:ph type="sldNum" sz="quarter" idx="12"/>
          </p:nvPr>
        </p:nvSpPr>
        <p:spPr/>
        <p:txBody>
          <a:bodyPr/>
          <a:lstStyle/>
          <a:p>
            <a:fld id="{52B23DFF-27CB-47C7-970B-07B9B8ADB3CC}" type="slidenum">
              <a:rPr lang="en-US" smtClean="0"/>
              <a:t>5</a:t>
            </a:fld>
            <a:endParaRPr lang="en-US"/>
          </a:p>
        </p:txBody>
      </p:sp>
    </p:spTree>
    <p:extLst>
      <p:ext uri="{BB962C8B-B14F-4D97-AF65-F5344CB8AC3E}">
        <p14:creationId xmlns:p14="http://schemas.microsoft.com/office/powerpoint/2010/main" val="420023105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524000" y="1219200"/>
            <a:ext cx="6858000" cy="2590800"/>
          </a:xfrm>
          <a:prstGeom prst="rect">
            <a:avLst/>
          </a:prstGeom>
          <a:solidFill>
            <a:srgbClr val="A6C03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423160" y="4191000"/>
            <a:ext cx="5059680" cy="3179006"/>
          </a:xfrm>
          <a:prstGeom prst="rect">
            <a:avLst/>
          </a:prstGeom>
        </p:spPr>
      </p:pic>
      <p:sp>
        <p:nvSpPr>
          <p:cNvPr id="5" name="Slide Number Placeholder 4">
            <a:extLst>
              <a:ext uri="{FF2B5EF4-FFF2-40B4-BE49-F238E27FC236}">
                <a16:creationId xmlns="" xmlns:a16="http://schemas.microsoft.com/office/drawing/2014/main" id="{8BECD2F8-16DF-4903-8F77-1DFCD8E498E1}"/>
              </a:ext>
            </a:extLst>
          </p:cNvPr>
          <p:cNvSpPr>
            <a:spLocks noGrp="1"/>
          </p:cNvSpPr>
          <p:nvPr>
            <p:ph type="sldNum" sz="quarter" idx="12"/>
          </p:nvPr>
        </p:nvSpPr>
        <p:spPr/>
        <p:txBody>
          <a:bodyPr/>
          <a:lstStyle/>
          <a:p>
            <a:fld id="{7EDEFB67-AFA1-446B-9C78-EEFF5F2E2A45}" type="slidenum">
              <a:rPr lang="en-US" smtClean="0"/>
              <a:t>6</a:t>
            </a:fld>
            <a:endParaRPr lang="en-US"/>
          </a:p>
        </p:txBody>
      </p:sp>
      <p:sp>
        <p:nvSpPr>
          <p:cNvPr id="7" name="Text Placeholder 3">
            <a:extLst>
              <a:ext uri="{FF2B5EF4-FFF2-40B4-BE49-F238E27FC236}">
                <a16:creationId xmlns="" xmlns:a16="http://schemas.microsoft.com/office/drawing/2014/main" id="{E311743C-CABD-4AF4-994E-96B292880B9D}"/>
              </a:ext>
            </a:extLst>
          </p:cNvPr>
          <p:cNvSpPr>
            <a:spLocks noGrp="1"/>
          </p:cNvSpPr>
          <p:nvPr>
            <p:ph type="body" sz="quarter" idx="11"/>
          </p:nvPr>
        </p:nvSpPr>
        <p:spPr>
          <a:xfrm>
            <a:off x="1371600" y="2286000"/>
            <a:ext cx="7162800" cy="2971800"/>
          </a:xfrm>
        </p:spPr>
        <p:txBody>
          <a:bodyPr/>
          <a:lstStyle/>
          <a:p>
            <a:pPr algn="ctr">
              <a:lnSpc>
                <a:spcPts val="5900"/>
              </a:lnSpc>
            </a:pPr>
            <a:r>
              <a:rPr lang="en-US" sz="6000" b="1" dirty="0">
                <a:latin typeface="Century Gothic" panose="020B0502020202020204" pitchFamily="34" charset="0"/>
              </a:rPr>
              <a:t>3.2. Data </a:t>
            </a:r>
          </a:p>
          <a:p>
            <a:pPr algn="ctr">
              <a:lnSpc>
                <a:spcPts val="5900"/>
              </a:lnSpc>
            </a:pPr>
            <a:r>
              <a:rPr lang="en-US" sz="6000" b="1" dirty="0">
                <a:latin typeface="Century Gothic" panose="020B0502020202020204" pitchFamily="34" charset="0"/>
              </a:rPr>
              <a:t>definitions</a:t>
            </a:r>
          </a:p>
          <a:p>
            <a:pPr algn="ctr">
              <a:lnSpc>
                <a:spcPts val="5900"/>
              </a:lnSpc>
            </a:pPr>
            <a:endParaRPr lang="en-US" sz="6000" dirty="0">
              <a:latin typeface="Century Gothic" panose="020B0502020202020204" pitchFamily="34" charset="0"/>
            </a:endParaRPr>
          </a:p>
        </p:txBody>
      </p:sp>
    </p:spTree>
    <p:extLst>
      <p:ext uri="{BB962C8B-B14F-4D97-AF65-F5344CB8AC3E}">
        <p14:creationId xmlns:p14="http://schemas.microsoft.com/office/powerpoint/2010/main" val="5386803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Data definitions</a:t>
            </a:r>
          </a:p>
        </p:txBody>
      </p:sp>
      <p:sp>
        <p:nvSpPr>
          <p:cNvPr id="6" name="Text Placeholder 5"/>
          <p:cNvSpPr>
            <a:spLocks noGrp="1"/>
          </p:cNvSpPr>
          <p:nvPr>
            <p:ph type="body" sz="quarter" idx="10"/>
          </p:nvPr>
        </p:nvSpPr>
        <p:spPr>
          <a:xfrm>
            <a:off x="561845" y="2702610"/>
            <a:ext cx="8429755" cy="3240989"/>
          </a:xfrm>
        </p:spPr>
        <p:txBody>
          <a:bodyPr/>
          <a:lstStyle/>
          <a:p>
            <a:pPr lvl="1"/>
            <a:r>
              <a:rPr lang="en-US" sz="3600" dirty="0"/>
              <a:t>Graduation is a disaggregate within OVC_SERV that is assessed at the </a:t>
            </a:r>
            <a:r>
              <a:rPr lang="en-US" sz="3600" u="sng" dirty="0"/>
              <a:t>household</a:t>
            </a:r>
            <a:r>
              <a:rPr lang="en-US" sz="3600" dirty="0"/>
              <a:t> level</a:t>
            </a:r>
          </a:p>
          <a:p>
            <a:pPr lvl="1"/>
            <a:endParaRPr lang="en-US" sz="3600" dirty="0"/>
          </a:p>
          <a:p>
            <a:pPr lvl="1"/>
            <a:endParaRPr lang="en-US" sz="3600" dirty="0"/>
          </a:p>
        </p:txBody>
      </p:sp>
      <p:sp>
        <p:nvSpPr>
          <p:cNvPr id="7" name="Text Placeholder 6"/>
          <p:cNvSpPr>
            <a:spLocks noGrp="1"/>
          </p:cNvSpPr>
          <p:nvPr>
            <p:ph type="body" sz="quarter" idx="11"/>
          </p:nvPr>
        </p:nvSpPr>
        <p:spPr/>
        <p:txBody>
          <a:bodyPr/>
          <a:lstStyle/>
          <a:p>
            <a:pPr lvl="0"/>
            <a:r>
              <a:rPr lang="en-US" dirty="0"/>
              <a:t>Graduation definition</a:t>
            </a:r>
          </a:p>
        </p:txBody>
      </p:sp>
      <p:sp>
        <p:nvSpPr>
          <p:cNvPr id="10" name="Rectangle 9">
            <a:extLst>
              <a:ext uri="{FF2B5EF4-FFF2-40B4-BE49-F238E27FC236}">
                <a16:creationId xmlns="" xmlns:a16="http://schemas.microsoft.com/office/drawing/2014/main" id="{B1FF76B4-8C66-4838-8BC9-CFB3DE71A560}"/>
              </a:ext>
            </a:extLst>
          </p:cNvPr>
          <p:cNvSpPr/>
          <p:nvPr/>
        </p:nvSpPr>
        <p:spPr>
          <a:xfrm>
            <a:off x="1828800" y="7036256"/>
            <a:ext cx="7696200" cy="369332"/>
          </a:xfrm>
          <a:prstGeom prst="rect">
            <a:avLst/>
          </a:prstGeom>
        </p:spPr>
        <p:txBody>
          <a:bodyPr wrap="square">
            <a:spAutoFit/>
          </a:bodyPr>
          <a:lstStyle/>
          <a:p>
            <a:pPr algn="r">
              <a:lnSpc>
                <a:spcPct val="90000"/>
              </a:lnSpc>
              <a:spcBef>
                <a:spcPts val="1000"/>
              </a:spcBef>
            </a:pPr>
            <a:r>
              <a:rPr lang="en-US" sz="2000" dirty="0">
                <a:solidFill>
                  <a:srgbClr val="008C84"/>
                </a:solidFill>
                <a:latin typeface="Century Gothic" panose="020B0502020202020204" pitchFamily="34" charset="0"/>
              </a:rPr>
              <a:t>Remember that OVC_SERV is assessed at the </a:t>
            </a:r>
            <a:r>
              <a:rPr lang="en-US" sz="2000" u="sng" dirty="0">
                <a:solidFill>
                  <a:srgbClr val="008C84"/>
                </a:solidFill>
                <a:latin typeface="Century Gothic" panose="020B0502020202020204" pitchFamily="34" charset="0"/>
              </a:rPr>
              <a:t>individual</a:t>
            </a:r>
            <a:r>
              <a:rPr lang="en-US" sz="2000" dirty="0">
                <a:solidFill>
                  <a:srgbClr val="008C84"/>
                </a:solidFill>
                <a:latin typeface="Century Gothic" panose="020B0502020202020204" pitchFamily="34" charset="0"/>
              </a:rPr>
              <a:t> level.</a:t>
            </a:r>
          </a:p>
        </p:txBody>
      </p:sp>
      <p:pic>
        <p:nvPicPr>
          <p:cNvPr id="8" name="Graphic 7" descr="Stars">
            <a:extLst>
              <a:ext uri="{FF2B5EF4-FFF2-40B4-BE49-F238E27FC236}">
                <a16:creationId xmlns="" xmlns:a16="http://schemas.microsoft.com/office/drawing/2014/main" id="{BAB28FEB-DC1F-4F76-95D5-584813F6F354}"/>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 xmlns:asvg="http://schemas.microsoft.com/office/drawing/2016/SVG/main" r:embed="rId4"/>
              </a:ext>
            </a:extLst>
          </a:blip>
          <a:stretch>
            <a:fillRect/>
          </a:stretch>
        </p:blipFill>
        <p:spPr>
          <a:xfrm>
            <a:off x="1066800" y="6662738"/>
            <a:ext cx="914400" cy="914400"/>
          </a:xfrm>
          <a:prstGeom prst="rect">
            <a:avLst/>
          </a:prstGeom>
        </p:spPr>
      </p:pic>
      <p:sp>
        <p:nvSpPr>
          <p:cNvPr id="2" name="Slide Number Placeholder 1">
            <a:extLst>
              <a:ext uri="{FF2B5EF4-FFF2-40B4-BE49-F238E27FC236}">
                <a16:creationId xmlns="" xmlns:a16="http://schemas.microsoft.com/office/drawing/2014/main" id="{0F237A93-B015-4BD7-8EDD-2C1F29D261F3}"/>
              </a:ext>
            </a:extLst>
          </p:cNvPr>
          <p:cNvSpPr>
            <a:spLocks noGrp="1"/>
          </p:cNvSpPr>
          <p:nvPr>
            <p:ph type="sldNum" sz="quarter" idx="12"/>
          </p:nvPr>
        </p:nvSpPr>
        <p:spPr/>
        <p:txBody>
          <a:bodyPr/>
          <a:lstStyle/>
          <a:p>
            <a:fld id="{52B23DFF-27CB-47C7-970B-07B9B8ADB3CC}" type="slidenum">
              <a:rPr lang="en-US" smtClean="0"/>
              <a:t>7</a:t>
            </a:fld>
            <a:endParaRPr lang="en-US"/>
          </a:p>
        </p:txBody>
      </p:sp>
    </p:spTree>
    <p:extLst>
      <p:ext uri="{BB962C8B-B14F-4D97-AF65-F5344CB8AC3E}">
        <p14:creationId xmlns:p14="http://schemas.microsoft.com/office/powerpoint/2010/main" val="40091238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561844" y="366812"/>
            <a:ext cx="9115555" cy="1143000"/>
          </a:xfrm>
        </p:spPr>
        <p:txBody>
          <a:bodyPr/>
          <a:lstStyle/>
          <a:p>
            <a:r>
              <a:rPr lang="en-US"/>
              <a:t>Eight graduation </a:t>
            </a:r>
            <a:r>
              <a:rPr lang="en-US" dirty="0"/>
              <a:t>benchmarks</a:t>
            </a:r>
          </a:p>
        </p:txBody>
      </p:sp>
      <p:grpSp>
        <p:nvGrpSpPr>
          <p:cNvPr id="3" name="Group 2">
            <a:extLst>
              <a:ext uri="{FF2B5EF4-FFF2-40B4-BE49-F238E27FC236}">
                <a16:creationId xmlns="" xmlns:a16="http://schemas.microsoft.com/office/drawing/2014/main" id="{A6FE9D18-21F0-426D-9D73-B762649CC146}"/>
              </a:ext>
            </a:extLst>
          </p:cNvPr>
          <p:cNvGrpSpPr/>
          <p:nvPr/>
        </p:nvGrpSpPr>
        <p:grpSpPr>
          <a:xfrm>
            <a:off x="685800" y="2011680"/>
            <a:ext cx="6400800" cy="2560320"/>
            <a:chOff x="1066800" y="2011680"/>
            <a:chExt cx="6400800" cy="2560320"/>
          </a:xfrm>
        </p:grpSpPr>
        <p:sp>
          <p:nvSpPr>
            <p:cNvPr id="2" name="Rectangle: Rounded Corners 1">
              <a:extLst>
                <a:ext uri="{FF2B5EF4-FFF2-40B4-BE49-F238E27FC236}">
                  <a16:creationId xmlns="" xmlns:a16="http://schemas.microsoft.com/office/drawing/2014/main" id="{E05D5AC5-0953-40FC-A8C9-A3BA60C19942}"/>
                </a:ext>
              </a:extLst>
            </p:cNvPr>
            <p:cNvSpPr/>
            <p:nvPr/>
          </p:nvSpPr>
          <p:spPr>
            <a:xfrm>
              <a:off x="1066800" y="2590800"/>
              <a:ext cx="6400800" cy="1981200"/>
            </a:xfrm>
            <a:prstGeom prst="roundRect">
              <a:avLst/>
            </a:prstGeom>
            <a:solidFill>
              <a:srgbClr val="1E18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spcBef>
                  <a:spcPts val="1000"/>
                </a:spcBef>
              </a:pPr>
              <a:r>
                <a:rPr lang="en-US" sz="2400" dirty="0">
                  <a:latin typeface="Century Gothic" panose="020B0502020202020204" pitchFamily="34" charset="0"/>
                </a:rPr>
                <a:t>  Known HIV status (or test not required)</a:t>
              </a:r>
            </a:p>
            <a:p>
              <a:pPr algn="ctr">
                <a:spcBef>
                  <a:spcPts val="1000"/>
                </a:spcBef>
              </a:pPr>
              <a:r>
                <a:rPr lang="en-US" sz="2400" dirty="0">
                  <a:latin typeface="Century Gothic" panose="020B0502020202020204" pitchFamily="34" charset="0"/>
                </a:rPr>
                <a:t>Virally suppressed</a:t>
              </a:r>
            </a:p>
            <a:p>
              <a:pPr algn="ctr">
                <a:spcBef>
                  <a:spcPts val="1000"/>
                </a:spcBef>
              </a:pPr>
              <a:r>
                <a:rPr lang="en-US" sz="2400" dirty="0">
                  <a:latin typeface="Century Gothic" panose="020B0502020202020204" pitchFamily="34" charset="0"/>
                </a:rPr>
                <a:t>Knowledgeable about HIV prevention</a:t>
              </a:r>
            </a:p>
            <a:p>
              <a:pPr algn="ctr">
                <a:spcBef>
                  <a:spcPts val="1000"/>
                </a:spcBef>
              </a:pPr>
              <a:r>
                <a:rPr lang="en-US" sz="2400" dirty="0">
                  <a:latin typeface="Century Gothic" panose="020B0502020202020204" pitchFamily="34" charset="0"/>
                </a:rPr>
                <a:t>Not malnourished </a:t>
              </a:r>
            </a:p>
          </p:txBody>
        </p:sp>
        <p:sp>
          <p:nvSpPr>
            <p:cNvPr id="6" name="Text Placeholder 6">
              <a:extLst>
                <a:ext uri="{FF2B5EF4-FFF2-40B4-BE49-F238E27FC236}">
                  <a16:creationId xmlns="" xmlns:a16="http://schemas.microsoft.com/office/drawing/2014/main" id="{25FB6333-FE16-4F59-9015-BFA7E67BF92E}"/>
                </a:ext>
              </a:extLst>
            </p:cNvPr>
            <p:cNvSpPr txBox="1">
              <a:spLocks/>
            </p:cNvSpPr>
            <p:nvPr/>
          </p:nvSpPr>
          <p:spPr>
            <a:xfrm>
              <a:off x="1676400" y="2011680"/>
              <a:ext cx="5105400" cy="837214"/>
            </a:xfrm>
            <a:prstGeom prst="rect">
              <a:avLst/>
            </a:prstGeom>
          </p:spPr>
          <p:txBody>
            <a:bodyPr/>
            <a:lstStyle>
              <a:lvl1pPr marL="0" eaLnBrk="1" hangingPunct="1">
                <a:defRPr sz="4400">
                  <a:solidFill>
                    <a:srgbClr val="1E1860"/>
                  </a:solidFill>
                  <a:latin typeface="Century Gothic" charset="0"/>
                  <a:ea typeface="Century Gothic" charset="0"/>
                  <a:cs typeface="Century Gothic" charset="0"/>
                </a:defRPr>
              </a:lvl1pPr>
              <a:lvl2pPr marL="457200" eaLnBrk="1" hangingPunct="1">
                <a:defRPr>
                  <a:latin typeface="+mn-lt"/>
                  <a:ea typeface="+mn-ea"/>
                  <a:cs typeface="+mn-cs"/>
                </a:defRPr>
              </a:lvl2pPr>
              <a:lvl3pPr marL="914400" eaLnBrk="1" hangingPunct="1">
                <a:defRPr>
                  <a:latin typeface="+mn-lt"/>
                  <a:ea typeface="+mn-ea"/>
                  <a:cs typeface="+mn-cs"/>
                </a:defRPr>
              </a:lvl3pPr>
              <a:lvl4pPr marL="1371600" eaLnBrk="1" hangingPunct="1">
                <a:defRPr>
                  <a:latin typeface="+mn-lt"/>
                  <a:ea typeface="+mn-ea"/>
                  <a:cs typeface="+mn-cs"/>
                </a:defRPr>
              </a:lvl4pPr>
              <a:lvl5pPr marL="1828800" eaLnBrk="1" hangingPunct="1">
                <a:defRPr>
                  <a:latin typeface="+mn-lt"/>
                  <a:ea typeface="+mn-ea"/>
                  <a:cs typeface="+mn-cs"/>
                </a:defRPr>
              </a:lvl5pPr>
              <a:lvl6pPr marL="2286000" eaLnBrk="1" hangingPunct="1">
                <a:defRPr>
                  <a:latin typeface="+mn-lt"/>
                  <a:ea typeface="+mn-ea"/>
                  <a:cs typeface="+mn-cs"/>
                </a:defRPr>
              </a:lvl6pPr>
              <a:lvl7pPr marL="2743200" eaLnBrk="1" hangingPunct="1">
                <a:defRPr>
                  <a:latin typeface="+mn-lt"/>
                  <a:ea typeface="+mn-ea"/>
                  <a:cs typeface="+mn-cs"/>
                </a:defRPr>
              </a:lvl7pPr>
              <a:lvl8pPr marL="3200400" eaLnBrk="1" hangingPunct="1">
                <a:defRPr>
                  <a:latin typeface="+mn-lt"/>
                  <a:ea typeface="+mn-ea"/>
                  <a:cs typeface="+mn-cs"/>
                </a:defRPr>
              </a:lvl8pPr>
              <a:lvl9pPr marL="3657600" eaLnBrk="1" hangingPunct="1">
                <a:defRPr>
                  <a:latin typeface="+mn-lt"/>
                  <a:ea typeface="+mn-ea"/>
                  <a:cs typeface="+mn-cs"/>
                </a:defRPr>
              </a:lvl9pPr>
            </a:lstStyle>
            <a:p>
              <a:r>
                <a:rPr lang="en-US" sz="3200" kern="0" dirty="0"/>
                <a:t>Healthy</a:t>
              </a:r>
            </a:p>
          </p:txBody>
        </p:sp>
      </p:grpSp>
      <p:grpSp>
        <p:nvGrpSpPr>
          <p:cNvPr id="9" name="Group 8">
            <a:extLst>
              <a:ext uri="{FF2B5EF4-FFF2-40B4-BE49-F238E27FC236}">
                <a16:creationId xmlns="" xmlns:a16="http://schemas.microsoft.com/office/drawing/2014/main" id="{6BBD9456-E1A1-4612-B7D4-362D4013BA06}"/>
              </a:ext>
            </a:extLst>
          </p:cNvPr>
          <p:cNvGrpSpPr/>
          <p:nvPr/>
        </p:nvGrpSpPr>
        <p:grpSpPr>
          <a:xfrm>
            <a:off x="7239002" y="2011680"/>
            <a:ext cx="2438398" cy="2560320"/>
            <a:chOff x="2286002" y="2011680"/>
            <a:chExt cx="2438398" cy="2560320"/>
          </a:xfrm>
        </p:grpSpPr>
        <p:sp>
          <p:nvSpPr>
            <p:cNvPr id="10" name="Rectangle: Rounded Corners 9">
              <a:extLst>
                <a:ext uri="{FF2B5EF4-FFF2-40B4-BE49-F238E27FC236}">
                  <a16:creationId xmlns="" xmlns:a16="http://schemas.microsoft.com/office/drawing/2014/main" id="{EB895A62-9D27-4E25-BB49-34C8725E5409}"/>
                </a:ext>
              </a:extLst>
            </p:cNvPr>
            <p:cNvSpPr/>
            <p:nvPr/>
          </p:nvSpPr>
          <p:spPr>
            <a:xfrm>
              <a:off x="2362200" y="2590800"/>
              <a:ext cx="2362200" cy="1981200"/>
            </a:xfrm>
            <a:prstGeom prst="roundRect">
              <a:avLst/>
            </a:prstGeom>
            <a:solidFill>
              <a:srgbClr val="A6C03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latin typeface="Century Gothic" panose="020B0502020202020204" pitchFamily="34" charset="0"/>
                </a:rPr>
                <a:t> </a:t>
              </a:r>
              <a:r>
                <a:rPr lang="en-US" sz="2400" dirty="0">
                  <a:latin typeface="Century Gothic" panose="020B0502020202020204" pitchFamily="34" charset="0"/>
                </a:rPr>
                <a:t>Improved financial stability</a:t>
              </a:r>
            </a:p>
          </p:txBody>
        </p:sp>
        <p:sp>
          <p:nvSpPr>
            <p:cNvPr id="11" name="Text Placeholder 6">
              <a:extLst>
                <a:ext uri="{FF2B5EF4-FFF2-40B4-BE49-F238E27FC236}">
                  <a16:creationId xmlns="" xmlns:a16="http://schemas.microsoft.com/office/drawing/2014/main" id="{250BC79E-3E5F-4F85-B6A4-F8917C1D77E3}"/>
                </a:ext>
              </a:extLst>
            </p:cNvPr>
            <p:cNvSpPr txBox="1">
              <a:spLocks/>
            </p:cNvSpPr>
            <p:nvPr/>
          </p:nvSpPr>
          <p:spPr>
            <a:xfrm>
              <a:off x="2286002" y="2011680"/>
              <a:ext cx="2438398" cy="837214"/>
            </a:xfrm>
            <a:prstGeom prst="rect">
              <a:avLst/>
            </a:prstGeom>
          </p:spPr>
          <p:txBody>
            <a:bodyPr/>
            <a:lstStyle>
              <a:lvl1pPr marL="0" eaLnBrk="1" hangingPunct="1">
                <a:defRPr sz="4400">
                  <a:solidFill>
                    <a:srgbClr val="1E1860"/>
                  </a:solidFill>
                  <a:latin typeface="Century Gothic" charset="0"/>
                  <a:ea typeface="Century Gothic" charset="0"/>
                  <a:cs typeface="Century Gothic" charset="0"/>
                </a:defRPr>
              </a:lvl1pPr>
              <a:lvl2pPr marL="457200" eaLnBrk="1" hangingPunct="1">
                <a:defRPr>
                  <a:latin typeface="+mn-lt"/>
                  <a:ea typeface="+mn-ea"/>
                  <a:cs typeface="+mn-cs"/>
                </a:defRPr>
              </a:lvl2pPr>
              <a:lvl3pPr marL="914400" eaLnBrk="1" hangingPunct="1">
                <a:defRPr>
                  <a:latin typeface="+mn-lt"/>
                  <a:ea typeface="+mn-ea"/>
                  <a:cs typeface="+mn-cs"/>
                </a:defRPr>
              </a:lvl3pPr>
              <a:lvl4pPr marL="1371600" eaLnBrk="1" hangingPunct="1">
                <a:defRPr>
                  <a:latin typeface="+mn-lt"/>
                  <a:ea typeface="+mn-ea"/>
                  <a:cs typeface="+mn-cs"/>
                </a:defRPr>
              </a:lvl4pPr>
              <a:lvl5pPr marL="1828800" eaLnBrk="1" hangingPunct="1">
                <a:defRPr>
                  <a:latin typeface="+mn-lt"/>
                  <a:ea typeface="+mn-ea"/>
                  <a:cs typeface="+mn-cs"/>
                </a:defRPr>
              </a:lvl5pPr>
              <a:lvl6pPr marL="2286000" eaLnBrk="1" hangingPunct="1">
                <a:defRPr>
                  <a:latin typeface="+mn-lt"/>
                  <a:ea typeface="+mn-ea"/>
                  <a:cs typeface="+mn-cs"/>
                </a:defRPr>
              </a:lvl6pPr>
              <a:lvl7pPr marL="2743200" eaLnBrk="1" hangingPunct="1">
                <a:defRPr>
                  <a:latin typeface="+mn-lt"/>
                  <a:ea typeface="+mn-ea"/>
                  <a:cs typeface="+mn-cs"/>
                </a:defRPr>
              </a:lvl7pPr>
              <a:lvl8pPr marL="3200400" eaLnBrk="1" hangingPunct="1">
                <a:defRPr>
                  <a:latin typeface="+mn-lt"/>
                  <a:ea typeface="+mn-ea"/>
                  <a:cs typeface="+mn-cs"/>
                </a:defRPr>
              </a:lvl8pPr>
              <a:lvl9pPr marL="3657600" eaLnBrk="1" hangingPunct="1">
                <a:defRPr>
                  <a:latin typeface="+mn-lt"/>
                  <a:ea typeface="+mn-ea"/>
                  <a:cs typeface="+mn-cs"/>
                </a:defRPr>
              </a:lvl9pPr>
            </a:lstStyle>
            <a:p>
              <a:r>
                <a:rPr lang="en-US" sz="3200" kern="0" dirty="0">
                  <a:solidFill>
                    <a:schemeClr val="accent3">
                      <a:lumMod val="75000"/>
                    </a:schemeClr>
                  </a:solidFill>
                </a:rPr>
                <a:t>Stable</a:t>
              </a:r>
            </a:p>
          </p:txBody>
        </p:sp>
      </p:grpSp>
      <p:grpSp>
        <p:nvGrpSpPr>
          <p:cNvPr id="12" name="Group 11">
            <a:extLst>
              <a:ext uri="{FF2B5EF4-FFF2-40B4-BE49-F238E27FC236}">
                <a16:creationId xmlns="" xmlns:a16="http://schemas.microsoft.com/office/drawing/2014/main" id="{C482C829-DB39-4912-BD9B-903C6EBCB9BE}"/>
              </a:ext>
            </a:extLst>
          </p:cNvPr>
          <p:cNvGrpSpPr/>
          <p:nvPr/>
        </p:nvGrpSpPr>
        <p:grpSpPr>
          <a:xfrm>
            <a:off x="5791200" y="4663440"/>
            <a:ext cx="4038600" cy="2575560"/>
            <a:chOff x="1066800" y="1920240"/>
            <a:chExt cx="2438400" cy="2575560"/>
          </a:xfrm>
        </p:grpSpPr>
        <p:sp>
          <p:nvSpPr>
            <p:cNvPr id="13" name="Rectangle: Rounded Corners 12">
              <a:extLst>
                <a:ext uri="{FF2B5EF4-FFF2-40B4-BE49-F238E27FC236}">
                  <a16:creationId xmlns="" xmlns:a16="http://schemas.microsoft.com/office/drawing/2014/main" id="{7AC8A286-7790-4A60-B145-0C11A3B6A6D5}"/>
                </a:ext>
              </a:extLst>
            </p:cNvPr>
            <p:cNvSpPr/>
            <p:nvPr/>
          </p:nvSpPr>
          <p:spPr>
            <a:xfrm>
              <a:off x="1066800" y="2514600"/>
              <a:ext cx="2438400" cy="1981200"/>
            </a:xfrm>
            <a:prstGeom prst="roundRect">
              <a:avLst/>
            </a:prstGeom>
            <a:solidFill>
              <a:srgbClr val="A29C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latin typeface="Century Gothic" panose="020B0502020202020204" pitchFamily="34" charset="0"/>
                </a:rPr>
                <a:t>Children in school </a:t>
              </a:r>
            </a:p>
            <a:p>
              <a:pPr algn="ctr"/>
              <a:endParaRPr lang="en-US" sz="1200" dirty="0">
                <a:latin typeface="Century Gothic" panose="020B0502020202020204" pitchFamily="34" charset="0"/>
              </a:endParaRPr>
            </a:p>
          </p:txBody>
        </p:sp>
        <p:sp>
          <p:nvSpPr>
            <p:cNvPr id="14" name="Text Placeholder 6">
              <a:extLst>
                <a:ext uri="{FF2B5EF4-FFF2-40B4-BE49-F238E27FC236}">
                  <a16:creationId xmlns="" xmlns:a16="http://schemas.microsoft.com/office/drawing/2014/main" id="{ABD0D3DA-90DC-4B6D-982A-BB453A7C2B5B}"/>
                </a:ext>
              </a:extLst>
            </p:cNvPr>
            <p:cNvSpPr txBox="1">
              <a:spLocks/>
            </p:cNvSpPr>
            <p:nvPr/>
          </p:nvSpPr>
          <p:spPr>
            <a:xfrm>
              <a:off x="1066802" y="1920240"/>
              <a:ext cx="2438398" cy="837214"/>
            </a:xfrm>
            <a:prstGeom prst="rect">
              <a:avLst/>
            </a:prstGeom>
          </p:spPr>
          <p:txBody>
            <a:bodyPr/>
            <a:lstStyle>
              <a:lvl1pPr marL="0" eaLnBrk="1" hangingPunct="1">
                <a:defRPr sz="4400">
                  <a:solidFill>
                    <a:srgbClr val="1E1860"/>
                  </a:solidFill>
                  <a:latin typeface="Century Gothic" charset="0"/>
                  <a:ea typeface="Century Gothic" charset="0"/>
                  <a:cs typeface="Century Gothic" charset="0"/>
                </a:defRPr>
              </a:lvl1pPr>
              <a:lvl2pPr marL="457200" eaLnBrk="1" hangingPunct="1">
                <a:defRPr>
                  <a:latin typeface="+mn-lt"/>
                  <a:ea typeface="+mn-ea"/>
                  <a:cs typeface="+mn-cs"/>
                </a:defRPr>
              </a:lvl2pPr>
              <a:lvl3pPr marL="914400" eaLnBrk="1" hangingPunct="1">
                <a:defRPr>
                  <a:latin typeface="+mn-lt"/>
                  <a:ea typeface="+mn-ea"/>
                  <a:cs typeface="+mn-cs"/>
                </a:defRPr>
              </a:lvl3pPr>
              <a:lvl4pPr marL="1371600" eaLnBrk="1" hangingPunct="1">
                <a:defRPr>
                  <a:latin typeface="+mn-lt"/>
                  <a:ea typeface="+mn-ea"/>
                  <a:cs typeface="+mn-cs"/>
                </a:defRPr>
              </a:lvl4pPr>
              <a:lvl5pPr marL="1828800" eaLnBrk="1" hangingPunct="1">
                <a:defRPr>
                  <a:latin typeface="+mn-lt"/>
                  <a:ea typeface="+mn-ea"/>
                  <a:cs typeface="+mn-cs"/>
                </a:defRPr>
              </a:lvl5pPr>
              <a:lvl6pPr marL="2286000" eaLnBrk="1" hangingPunct="1">
                <a:defRPr>
                  <a:latin typeface="+mn-lt"/>
                  <a:ea typeface="+mn-ea"/>
                  <a:cs typeface="+mn-cs"/>
                </a:defRPr>
              </a:lvl6pPr>
              <a:lvl7pPr marL="2743200" eaLnBrk="1" hangingPunct="1">
                <a:defRPr>
                  <a:latin typeface="+mn-lt"/>
                  <a:ea typeface="+mn-ea"/>
                  <a:cs typeface="+mn-cs"/>
                </a:defRPr>
              </a:lvl7pPr>
              <a:lvl8pPr marL="3200400" eaLnBrk="1" hangingPunct="1">
                <a:defRPr>
                  <a:latin typeface="+mn-lt"/>
                  <a:ea typeface="+mn-ea"/>
                  <a:cs typeface="+mn-cs"/>
                </a:defRPr>
              </a:lvl8pPr>
              <a:lvl9pPr marL="3657600" eaLnBrk="1" hangingPunct="1">
                <a:defRPr>
                  <a:latin typeface="+mn-lt"/>
                  <a:ea typeface="+mn-ea"/>
                  <a:cs typeface="+mn-cs"/>
                </a:defRPr>
              </a:lvl9pPr>
            </a:lstStyle>
            <a:p>
              <a:r>
                <a:rPr lang="en-US" sz="3200" kern="0" dirty="0">
                  <a:solidFill>
                    <a:schemeClr val="accent4">
                      <a:lumMod val="75000"/>
                    </a:schemeClr>
                  </a:solidFill>
                </a:rPr>
                <a:t>Schooled</a:t>
              </a:r>
            </a:p>
          </p:txBody>
        </p:sp>
      </p:grpSp>
      <p:grpSp>
        <p:nvGrpSpPr>
          <p:cNvPr id="15" name="Group 14">
            <a:extLst>
              <a:ext uri="{FF2B5EF4-FFF2-40B4-BE49-F238E27FC236}">
                <a16:creationId xmlns="" xmlns:a16="http://schemas.microsoft.com/office/drawing/2014/main" id="{7BE52C28-DD26-4FBF-8BEF-C2882D2E143F}"/>
              </a:ext>
            </a:extLst>
          </p:cNvPr>
          <p:cNvGrpSpPr/>
          <p:nvPr/>
        </p:nvGrpSpPr>
        <p:grpSpPr>
          <a:xfrm>
            <a:off x="685800" y="4663440"/>
            <a:ext cx="4876800" cy="2575560"/>
            <a:chOff x="1066800" y="1996440"/>
            <a:chExt cx="4876800" cy="2575560"/>
          </a:xfrm>
        </p:grpSpPr>
        <p:sp>
          <p:nvSpPr>
            <p:cNvPr id="16" name="Rectangle: Rounded Corners 15">
              <a:extLst>
                <a:ext uri="{FF2B5EF4-FFF2-40B4-BE49-F238E27FC236}">
                  <a16:creationId xmlns="" xmlns:a16="http://schemas.microsoft.com/office/drawing/2014/main" id="{33653EF6-F4E9-46FF-A6FD-DCF7EBAB400C}"/>
                </a:ext>
              </a:extLst>
            </p:cNvPr>
            <p:cNvSpPr/>
            <p:nvPr/>
          </p:nvSpPr>
          <p:spPr>
            <a:xfrm>
              <a:off x="1066800" y="2590800"/>
              <a:ext cx="4876800" cy="1981200"/>
            </a:xfrm>
            <a:prstGeom prst="roundRect">
              <a:avLst/>
            </a:prstGeom>
            <a:solidFill>
              <a:srgbClr val="008C8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en-US" dirty="0">
                <a:latin typeface="Century Gothic" panose="020B0502020202020204" pitchFamily="34" charset="0"/>
              </a:endParaRPr>
            </a:p>
          </p:txBody>
        </p:sp>
        <p:sp>
          <p:nvSpPr>
            <p:cNvPr id="17" name="Text Placeholder 6">
              <a:extLst>
                <a:ext uri="{FF2B5EF4-FFF2-40B4-BE49-F238E27FC236}">
                  <a16:creationId xmlns="" xmlns:a16="http://schemas.microsoft.com/office/drawing/2014/main" id="{C154EA69-49B3-4BA2-95AF-FB1D3729F9C3}"/>
                </a:ext>
              </a:extLst>
            </p:cNvPr>
            <p:cNvSpPr txBox="1">
              <a:spLocks/>
            </p:cNvSpPr>
            <p:nvPr/>
          </p:nvSpPr>
          <p:spPr>
            <a:xfrm>
              <a:off x="1066802" y="1996440"/>
              <a:ext cx="2438398" cy="837214"/>
            </a:xfrm>
            <a:prstGeom prst="rect">
              <a:avLst/>
            </a:prstGeom>
          </p:spPr>
          <p:txBody>
            <a:bodyPr/>
            <a:lstStyle>
              <a:lvl1pPr marL="0" eaLnBrk="1" hangingPunct="1">
                <a:defRPr sz="4400">
                  <a:solidFill>
                    <a:srgbClr val="1E1860"/>
                  </a:solidFill>
                  <a:latin typeface="Century Gothic" charset="0"/>
                  <a:ea typeface="Century Gothic" charset="0"/>
                  <a:cs typeface="Century Gothic" charset="0"/>
                </a:defRPr>
              </a:lvl1pPr>
              <a:lvl2pPr marL="457200" eaLnBrk="1" hangingPunct="1">
                <a:defRPr>
                  <a:latin typeface="+mn-lt"/>
                  <a:ea typeface="+mn-ea"/>
                  <a:cs typeface="+mn-cs"/>
                </a:defRPr>
              </a:lvl2pPr>
              <a:lvl3pPr marL="914400" eaLnBrk="1" hangingPunct="1">
                <a:defRPr>
                  <a:latin typeface="+mn-lt"/>
                  <a:ea typeface="+mn-ea"/>
                  <a:cs typeface="+mn-cs"/>
                </a:defRPr>
              </a:lvl3pPr>
              <a:lvl4pPr marL="1371600" eaLnBrk="1" hangingPunct="1">
                <a:defRPr>
                  <a:latin typeface="+mn-lt"/>
                  <a:ea typeface="+mn-ea"/>
                  <a:cs typeface="+mn-cs"/>
                </a:defRPr>
              </a:lvl4pPr>
              <a:lvl5pPr marL="1828800" eaLnBrk="1" hangingPunct="1">
                <a:defRPr>
                  <a:latin typeface="+mn-lt"/>
                  <a:ea typeface="+mn-ea"/>
                  <a:cs typeface="+mn-cs"/>
                </a:defRPr>
              </a:lvl5pPr>
              <a:lvl6pPr marL="2286000" eaLnBrk="1" hangingPunct="1">
                <a:defRPr>
                  <a:latin typeface="+mn-lt"/>
                  <a:ea typeface="+mn-ea"/>
                  <a:cs typeface="+mn-cs"/>
                </a:defRPr>
              </a:lvl6pPr>
              <a:lvl7pPr marL="2743200" eaLnBrk="1" hangingPunct="1">
                <a:defRPr>
                  <a:latin typeface="+mn-lt"/>
                  <a:ea typeface="+mn-ea"/>
                  <a:cs typeface="+mn-cs"/>
                </a:defRPr>
              </a:lvl7pPr>
              <a:lvl8pPr marL="3200400" eaLnBrk="1" hangingPunct="1">
                <a:defRPr>
                  <a:latin typeface="+mn-lt"/>
                  <a:ea typeface="+mn-ea"/>
                  <a:cs typeface="+mn-cs"/>
                </a:defRPr>
              </a:lvl8pPr>
              <a:lvl9pPr marL="3657600" eaLnBrk="1" hangingPunct="1">
                <a:defRPr>
                  <a:latin typeface="+mn-lt"/>
                  <a:ea typeface="+mn-ea"/>
                  <a:cs typeface="+mn-cs"/>
                </a:defRPr>
              </a:lvl9pPr>
            </a:lstStyle>
            <a:p>
              <a:r>
                <a:rPr lang="en-US" sz="3200" kern="0" dirty="0">
                  <a:solidFill>
                    <a:srgbClr val="008C84"/>
                  </a:solidFill>
                </a:rPr>
                <a:t>Safe</a:t>
              </a:r>
            </a:p>
          </p:txBody>
        </p:sp>
      </p:grpSp>
      <p:sp>
        <p:nvSpPr>
          <p:cNvPr id="22" name="Rectangle 21">
            <a:extLst>
              <a:ext uri="{FF2B5EF4-FFF2-40B4-BE49-F238E27FC236}">
                <a16:creationId xmlns="" xmlns:a16="http://schemas.microsoft.com/office/drawing/2014/main" id="{E2AB5523-6052-4117-AB29-FDD1C0931CA2}"/>
              </a:ext>
            </a:extLst>
          </p:cNvPr>
          <p:cNvSpPr/>
          <p:nvPr/>
        </p:nvSpPr>
        <p:spPr>
          <a:xfrm>
            <a:off x="838200" y="5562600"/>
            <a:ext cx="4572000" cy="1354217"/>
          </a:xfrm>
          <a:prstGeom prst="rect">
            <a:avLst/>
          </a:prstGeom>
        </p:spPr>
        <p:txBody>
          <a:bodyPr wrap="square">
            <a:spAutoFit/>
          </a:bodyPr>
          <a:lstStyle/>
          <a:p>
            <a:pPr algn="ctr"/>
            <a:r>
              <a:rPr lang="en-US" sz="2400" dirty="0">
                <a:solidFill>
                  <a:schemeClr val="bg1"/>
                </a:solidFill>
                <a:latin typeface="Century Gothic" panose="020B0502020202020204" pitchFamily="34" charset="0"/>
              </a:rPr>
              <a:t>No violence </a:t>
            </a:r>
          </a:p>
          <a:p>
            <a:pPr algn="ctr">
              <a:spcBef>
                <a:spcPts val="1200"/>
              </a:spcBef>
            </a:pPr>
            <a:r>
              <a:rPr lang="en-US" sz="2400" dirty="0">
                <a:solidFill>
                  <a:schemeClr val="bg1"/>
                </a:solidFill>
                <a:latin typeface="Century Gothic" panose="020B0502020202020204" pitchFamily="34" charset="0"/>
              </a:rPr>
              <a:t>Not in a child-headed household </a:t>
            </a:r>
          </a:p>
        </p:txBody>
      </p:sp>
      <p:sp>
        <p:nvSpPr>
          <p:cNvPr id="19" name="Text Placeholder 3"/>
          <p:cNvSpPr>
            <a:spLocks noGrp="1"/>
          </p:cNvSpPr>
          <p:nvPr>
            <p:ph type="body" sz="quarter" idx="11"/>
          </p:nvPr>
        </p:nvSpPr>
        <p:spPr>
          <a:xfrm>
            <a:off x="561844" y="1091205"/>
            <a:ext cx="9496556" cy="837214"/>
          </a:xfrm>
        </p:spPr>
        <p:txBody>
          <a:bodyPr/>
          <a:lstStyle/>
          <a:p>
            <a:r>
              <a:rPr lang="en-US" sz="3400" dirty="0"/>
              <a:t>grouped in four domains</a:t>
            </a:r>
          </a:p>
        </p:txBody>
      </p:sp>
      <p:pic>
        <p:nvPicPr>
          <p:cNvPr id="23" name="Picture 22">
            <a:extLst>
              <a:ext uri="{FF2B5EF4-FFF2-40B4-BE49-F238E27FC236}">
                <a16:creationId xmlns="" xmlns:a16="http://schemas.microsoft.com/office/drawing/2014/main" id="{F1EDD36A-14FF-4DC6-9FC2-A0CFA1CAC8F2}"/>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6200" y="1828800"/>
            <a:ext cx="1143000" cy="1143000"/>
          </a:xfrm>
          <a:prstGeom prst="rect">
            <a:avLst/>
          </a:prstGeom>
        </p:spPr>
      </p:pic>
      <p:pic>
        <p:nvPicPr>
          <p:cNvPr id="25" name="Picture 24">
            <a:extLst>
              <a:ext uri="{FF2B5EF4-FFF2-40B4-BE49-F238E27FC236}">
                <a16:creationId xmlns="" xmlns:a16="http://schemas.microsoft.com/office/drawing/2014/main" id="{2B6253BD-6F09-421B-A963-6706F722F8E7}"/>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763000" y="1752600"/>
            <a:ext cx="1143000" cy="1143000"/>
          </a:xfrm>
          <a:prstGeom prst="rect">
            <a:avLst/>
          </a:prstGeom>
        </p:spPr>
      </p:pic>
      <p:pic>
        <p:nvPicPr>
          <p:cNvPr id="26" name="Picture 25">
            <a:extLst>
              <a:ext uri="{FF2B5EF4-FFF2-40B4-BE49-F238E27FC236}">
                <a16:creationId xmlns="" xmlns:a16="http://schemas.microsoft.com/office/drawing/2014/main" id="{756818E1-2A77-47E5-85B1-907912EC871A}"/>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28600" y="6477000"/>
            <a:ext cx="1143000" cy="1143000"/>
          </a:xfrm>
          <a:prstGeom prst="rect">
            <a:avLst/>
          </a:prstGeom>
        </p:spPr>
      </p:pic>
      <p:pic>
        <p:nvPicPr>
          <p:cNvPr id="27" name="Picture 26">
            <a:extLst>
              <a:ext uri="{FF2B5EF4-FFF2-40B4-BE49-F238E27FC236}">
                <a16:creationId xmlns="" xmlns:a16="http://schemas.microsoft.com/office/drawing/2014/main" id="{25465B73-8E82-42E4-BFE3-1A116CF991F6}"/>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763000" y="4648200"/>
            <a:ext cx="1143000" cy="1143000"/>
          </a:xfrm>
          <a:prstGeom prst="rect">
            <a:avLst/>
          </a:prstGeom>
        </p:spPr>
      </p:pic>
      <p:sp>
        <p:nvSpPr>
          <p:cNvPr id="4" name="Slide Number Placeholder 3">
            <a:extLst>
              <a:ext uri="{FF2B5EF4-FFF2-40B4-BE49-F238E27FC236}">
                <a16:creationId xmlns="" xmlns:a16="http://schemas.microsoft.com/office/drawing/2014/main" id="{6A8241AB-DF4F-4F65-A75B-B6F74C409220}"/>
              </a:ext>
            </a:extLst>
          </p:cNvPr>
          <p:cNvSpPr>
            <a:spLocks noGrp="1"/>
          </p:cNvSpPr>
          <p:nvPr>
            <p:ph type="sldNum" sz="quarter" idx="12"/>
          </p:nvPr>
        </p:nvSpPr>
        <p:spPr/>
        <p:txBody>
          <a:bodyPr/>
          <a:lstStyle/>
          <a:p>
            <a:fld id="{52B23DFF-27CB-47C7-970B-07B9B8ADB3CC}" type="slidenum">
              <a:rPr lang="en-US" smtClean="0"/>
              <a:t>8</a:t>
            </a:fld>
            <a:endParaRPr lang="en-US"/>
          </a:p>
        </p:txBody>
      </p:sp>
    </p:spTree>
    <p:extLst>
      <p:ext uri="{BB962C8B-B14F-4D97-AF65-F5344CB8AC3E}">
        <p14:creationId xmlns:p14="http://schemas.microsoft.com/office/powerpoint/2010/main" val="87219305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Group 8">
            <a:extLst>
              <a:ext uri="{FF2B5EF4-FFF2-40B4-BE49-F238E27FC236}">
                <a16:creationId xmlns="" xmlns:a16="http://schemas.microsoft.com/office/drawing/2014/main" id="{0F52F81C-5BD3-49ED-8B91-2290198C89E7}"/>
              </a:ext>
            </a:extLst>
          </p:cNvPr>
          <p:cNvGrpSpPr/>
          <p:nvPr/>
        </p:nvGrpSpPr>
        <p:grpSpPr>
          <a:xfrm>
            <a:off x="1828800" y="6629400"/>
            <a:ext cx="7772400" cy="914400"/>
            <a:chOff x="2667000" y="6477000"/>
            <a:chExt cx="7772400" cy="914400"/>
          </a:xfrm>
        </p:grpSpPr>
        <p:sp>
          <p:nvSpPr>
            <p:cNvPr id="7" name="Rectangle 6">
              <a:extLst>
                <a:ext uri="{FF2B5EF4-FFF2-40B4-BE49-F238E27FC236}">
                  <a16:creationId xmlns="" xmlns:a16="http://schemas.microsoft.com/office/drawing/2014/main" id="{B1FF76B4-8C66-4838-8BC9-CFB3DE71A560}"/>
                </a:ext>
              </a:extLst>
            </p:cNvPr>
            <p:cNvSpPr/>
            <p:nvPr/>
          </p:nvSpPr>
          <p:spPr>
            <a:xfrm>
              <a:off x="2667000" y="7022068"/>
              <a:ext cx="7772400" cy="369332"/>
            </a:xfrm>
            <a:prstGeom prst="rect">
              <a:avLst/>
            </a:prstGeom>
          </p:spPr>
          <p:txBody>
            <a:bodyPr wrap="square">
              <a:spAutoFit/>
            </a:bodyPr>
            <a:lstStyle/>
            <a:p>
              <a:pPr algn="r">
                <a:lnSpc>
                  <a:spcPct val="90000"/>
                </a:lnSpc>
                <a:spcBef>
                  <a:spcPts val="1000"/>
                </a:spcBef>
              </a:pPr>
              <a:r>
                <a:rPr lang="en-US" sz="2000" dirty="0">
                  <a:solidFill>
                    <a:srgbClr val="008C84"/>
                  </a:solidFill>
                  <a:latin typeface="Century Gothic" panose="020B0502020202020204" pitchFamily="34" charset="0"/>
                </a:rPr>
                <a:t>The household composition will determine benchmarks.</a:t>
              </a:r>
            </a:p>
          </p:txBody>
        </p:sp>
        <p:pic>
          <p:nvPicPr>
            <p:cNvPr id="8" name="Graphic 7" descr="Stars">
              <a:extLst>
                <a:ext uri="{FF2B5EF4-FFF2-40B4-BE49-F238E27FC236}">
                  <a16:creationId xmlns="" xmlns:a16="http://schemas.microsoft.com/office/drawing/2014/main" id="{CFE63ADC-4314-4FE1-8F17-9F6B16359DC0}"/>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 xmlns:asvg="http://schemas.microsoft.com/office/drawing/2016/SVG/main" r:embed="rId3"/>
                </a:ext>
              </a:extLst>
            </a:blip>
            <a:stretch>
              <a:fillRect/>
            </a:stretch>
          </p:blipFill>
          <p:spPr>
            <a:xfrm>
              <a:off x="2667000" y="6477000"/>
              <a:ext cx="914400" cy="914400"/>
            </a:xfrm>
            <a:prstGeom prst="rect">
              <a:avLst/>
            </a:prstGeom>
          </p:spPr>
        </p:pic>
      </p:grpSp>
      <p:sp>
        <p:nvSpPr>
          <p:cNvPr id="4" name="Title 3">
            <a:extLst>
              <a:ext uri="{FF2B5EF4-FFF2-40B4-BE49-F238E27FC236}">
                <a16:creationId xmlns="" xmlns:a16="http://schemas.microsoft.com/office/drawing/2014/main" id="{841DA143-02A1-4F69-9292-8854492A7696}"/>
              </a:ext>
            </a:extLst>
          </p:cNvPr>
          <p:cNvSpPr>
            <a:spLocks noGrp="1"/>
          </p:cNvSpPr>
          <p:nvPr>
            <p:ph type="title"/>
          </p:nvPr>
        </p:nvSpPr>
        <p:spPr>
          <a:xfrm>
            <a:off x="561844" y="366812"/>
            <a:ext cx="9953755" cy="1385788"/>
          </a:xfrm>
        </p:spPr>
        <p:txBody>
          <a:bodyPr/>
          <a:lstStyle/>
          <a:p>
            <a:r>
              <a:rPr lang="en-US" sz="4600" dirty="0"/>
              <a:t>Minimum required benchmarks</a:t>
            </a:r>
            <a:r>
              <a:rPr lang="en-US" sz="4600" dirty="0">
                <a:solidFill>
                  <a:srgbClr val="C83537"/>
                </a:solidFill>
              </a:rPr>
              <a:t/>
            </a:r>
            <a:br>
              <a:rPr lang="en-US" sz="4600" dirty="0">
                <a:solidFill>
                  <a:srgbClr val="C83537"/>
                </a:solidFill>
              </a:rPr>
            </a:br>
            <a:endParaRPr lang="en-US" sz="4600" dirty="0"/>
          </a:p>
        </p:txBody>
      </p:sp>
      <p:graphicFrame>
        <p:nvGraphicFramePr>
          <p:cNvPr id="5" name="Table 4">
            <a:extLst>
              <a:ext uri="{FF2B5EF4-FFF2-40B4-BE49-F238E27FC236}">
                <a16:creationId xmlns="" xmlns:a16="http://schemas.microsoft.com/office/drawing/2014/main" id="{73E97EA4-BC0F-49E3-A0F3-05E5A276DEA3}"/>
              </a:ext>
            </a:extLst>
          </p:cNvPr>
          <p:cNvGraphicFramePr>
            <a:graphicFrameLocks noGrp="1"/>
          </p:cNvGraphicFramePr>
          <p:nvPr>
            <p:extLst>
              <p:ext uri="{D42A27DB-BD31-4B8C-83A1-F6EECF244321}">
                <p14:modId xmlns:p14="http://schemas.microsoft.com/office/powerpoint/2010/main" val="2567368017"/>
              </p:ext>
            </p:extLst>
          </p:nvPr>
        </p:nvGraphicFramePr>
        <p:xfrm>
          <a:off x="228600" y="1600200"/>
          <a:ext cx="9604471" cy="5029200"/>
        </p:xfrm>
        <a:graphic>
          <a:graphicData uri="http://schemas.openxmlformats.org/drawingml/2006/table">
            <a:tbl>
              <a:tblPr/>
              <a:tblGrid>
                <a:gridCol w="4114800">
                  <a:extLst>
                    <a:ext uri="{9D8B030D-6E8A-4147-A177-3AD203B41FA5}">
                      <a16:colId xmlns="" xmlns:a16="http://schemas.microsoft.com/office/drawing/2014/main" val="1376966242"/>
                    </a:ext>
                  </a:extLst>
                </a:gridCol>
                <a:gridCol w="917671">
                  <a:extLst>
                    <a:ext uri="{9D8B030D-6E8A-4147-A177-3AD203B41FA5}">
                      <a16:colId xmlns="" xmlns:a16="http://schemas.microsoft.com/office/drawing/2014/main" val="4071091351"/>
                    </a:ext>
                  </a:extLst>
                </a:gridCol>
                <a:gridCol w="914400">
                  <a:extLst>
                    <a:ext uri="{9D8B030D-6E8A-4147-A177-3AD203B41FA5}">
                      <a16:colId xmlns="" xmlns:a16="http://schemas.microsoft.com/office/drawing/2014/main" val="4028464434"/>
                    </a:ext>
                  </a:extLst>
                </a:gridCol>
                <a:gridCol w="914400">
                  <a:extLst>
                    <a:ext uri="{9D8B030D-6E8A-4147-A177-3AD203B41FA5}">
                      <a16:colId xmlns="" xmlns:a16="http://schemas.microsoft.com/office/drawing/2014/main" val="931521303"/>
                    </a:ext>
                  </a:extLst>
                </a:gridCol>
                <a:gridCol w="914400">
                  <a:extLst>
                    <a:ext uri="{9D8B030D-6E8A-4147-A177-3AD203B41FA5}">
                      <a16:colId xmlns="" xmlns:a16="http://schemas.microsoft.com/office/drawing/2014/main" val="722241770"/>
                    </a:ext>
                  </a:extLst>
                </a:gridCol>
                <a:gridCol w="914400">
                  <a:extLst>
                    <a:ext uri="{9D8B030D-6E8A-4147-A177-3AD203B41FA5}">
                      <a16:colId xmlns="" xmlns:a16="http://schemas.microsoft.com/office/drawing/2014/main" val="2911843791"/>
                    </a:ext>
                  </a:extLst>
                </a:gridCol>
                <a:gridCol w="914400">
                  <a:extLst>
                    <a:ext uri="{9D8B030D-6E8A-4147-A177-3AD203B41FA5}">
                      <a16:colId xmlns="" xmlns:a16="http://schemas.microsoft.com/office/drawing/2014/main" val="1211720707"/>
                    </a:ext>
                  </a:extLst>
                </a:gridCol>
              </a:tblGrid>
              <a:tr h="594360">
                <a:tc rowSpan="2">
                  <a:txBody>
                    <a:bodyPr/>
                    <a:lstStyle/>
                    <a:p>
                      <a:pPr algn="ctr" fontAlgn="ctr"/>
                      <a:r>
                        <a:rPr lang="en-US" sz="2000" b="0" i="0" u="none" strike="noStrike" dirty="0">
                          <a:solidFill>
                            <a:srgbClr val="FFFFFF"/>
                          </a:solidFill>
                          <a:effectLst/>
                          <a:latin typeface="Century Gothic" panose="020B0502020202020204" pitchFamily="34" charset="0"/>
                        </a:rPr>
                        <a:t>Benchmarks</a:t>
                      </a:r>
                    </a:p>
                  </a:txBody>
                  <a:tcPr marL="7620" marR="7620" marT="762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8C84"/>
                    </a:solidFill>
                  </a:tcPr>
                </a:tc>
                <a:tc gridSpan="5">
                  <a:txBody>
                    <a:bodyPr/>
                    <a:lstStyle/>
                    <a:p>
                      <a:pPr algn="ctr" fontAlgn="ctr"/>
                      <a:r>
                        <a:rPr lang="en-US" sz="1600" b="0" i="0" u="none" strike="noStrike" dirty="0">
                          <a:solidFill>
                            <a:srgbClr val="FFFFFF"/>
                          </a:solidFill>
                          <a:effectLst/>
                          <a:latin typeface="Century Gothic" panose="020B0502020202020204" pitchFamily="34" charset="0"/>
                        </a:rPr>
                        <a:t>Beneficiaries</a:t>
                      </a:r>
                    </a:p>
                  </a:txBody>
                  <a:tcPr marL="7620" marR="7620" marT="762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8C84"/>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rowSpan="2">
                  <a:txBody>
                    <a:bodyPr/>
                    <a:lstStyle/>
                    <a:p>
                      <a:pPr algn="ctr" fontAlgn="ctr"/>
                      <a:r>
                        <a:rPr lang="en-US" sz="1600" b="0" i="0" u="none" strike="noStrike" dirty="0">
                          <a:solidFill>
                            <a:srgbClr val="FFFFFF"/>
                          </a:solidFill>
                          <a:effectLst/>
                          <a:latin typeface="Century Gothic" panose="020B0502020202020204" pitchFamily="34" charset="0"/>
                        </a:rPr>
                        <a:t>House-hold</a:t>
                      </a:r>
                      <a:endParaRPr lang="en-US" sz="1600" b="0" i="0" u="none" strike="noStrike" dirty="0">
                        <a:solidFill>
                          <a:schemeClr val="bg1"/>
                        </a:solidFill>
                        <a:effectLst/>
                        <a:latin typeface="Century Gothic" panose="020B0502020202020204" pitchFamily="34" charset="0"/>
                      </a:endParaRPr>
                    </a:p>
                  </a:txBody>
                  <a:tcPr marL="7620" marR="7620" marT="762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8C84"/>
                    </a:solidFill>
                  </a:tcPr>
                </a:tc>
                <a:extLst>
                  <a:ext uri="{0D108BD9-81ED-4DB2-BD59-A6C34878D82A}">
                    <a16:rowId xmlns="" xmlns:a16="http://schemas.microsoft.com/office/drawing/2014/main" val="4110192851"/>
                  </a:ext>
                </a:extLst>
              </a:tr>
              <a:tr h="594360">
                <a:tc vMerge="1">
                  <a:txBody>
                    <a:bodyPr/>
                    <a:lstStyle/>
                    <a:p>
                      <a:endParaRPr lang="en-US"/>
                    </a:p>
                  </a:txBody>
                  <a:tcPr/>
                </a:tc>
                <a:tc>
                  <a:txBody>
                    <a:bodyPr/>
                    <a:lstStyle/>
                    <a:p>
                      <a:pPr algn="ctr" fontAlgn="ctr"/>
                      <a:r>
                        <a:rPr lang="en-US" sz="1600" b="0" i="0" u="none" strike="noStrike" dirty="0">
                          <a:solidFill>
                            <a:srgbClr val="FFFFFF"/>
                          </a:solidFill>
                          <a:effectLst/>
                          <a:latin typeface="Century Gothic" panose="020B0502020202020204" pitchFamily="34" charset="0"/>
                        </a:rPr>
                        <a:t>All ages</a:t>
                      </a:r>
                    </a:p>
                  </a:txBody>
                  <a:tcPr marL="7620" marR="7620" marT="762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8C84"/>
                    </a:solidFill>
                  </a:tcPr>
                </a:tc>
                <a:tc>
                  <a:txBody>
                    <a:bodyPr/>
                    <a:lstStyle/>
                    <a:p>
                      <a:pPr algn="ctr" fontAlgn="ctr"/>
                      <a:r>
                        <a:rPr lang="en-US" sz="1600" b="0" i="0" u="none" strike="noStrike" dirty="0">
                          <a:solidFill>
                            <a:srgbClr val="FFFFFF"/>
                          </a:solidFill>
                          <a:effectLst/>
                          <a:latin typeface="Century Gothic" panose="020B0502020202020204" pitchFamily="34" charset="0"/>
                        </a:rPr>
                        <a:t>HIV+</a:t>
                      </a:r>
                    </a:p>
                  </a:txBody>
                  <a:tcPr marL="7620" marR="7620" marT="762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8C84"/>
                    </a:solidFill>
                  </a:tcPr>
                </a:tc>
                <a:tc>
                  <a:txBody>
                    <a:bodyPr/>
                    <a:lstStyle/>
                    <a:p>
                      <a:pPr algn="ctr" fontAlgn="ctr"/>
                      <a:r>
                        <a:rPr lang="en-US" sz="1600" b="0" i="0" u="none" strike="noStrike" dirty="0">
                          <a:solidFill>
                            <a:srgbClr val="FFFFFF"/>
                          </a:solidFill>
                          <a:effectLst/>
                          <a:latin typeface="Century Gothic" panose="020B0502020202020204" pitchFamily="34" charset="0"/>
                        </a:rPr>
                        <a:t>10─17 years</a:t>
                      </a:r>
                    </a:p>
                  </a:txBody>
                  <a:tcPr marL="7620" marR="7620" marT="762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8C84"/>
                    </a:solidFill>
                  </a:tcPr>
                </a:tc>
                <a:tc>
                  <a:txBody>
                    <a:bodyPr/>
                    <a:lstStyle/>
                    <a:p>
                      <a:pPr algn="ctr" fontAlgn="ctr"/>
                      <a:r>
                        <a:rPr lang="en-US" sz="1600" b="0" i="0" u="none" strike="noStrike" dirty="0">
                          <a:solidFill>
                            <a:srgbClr val="FFFFFF"/>
                          </a:solidFill>
                          <a:effectLst/>
                          <a:latin typeface="Century Gothic" panose="020B0502020202020204" pitchFamily="34" charset="0"/>
                        </a:rPr>
                        <a:t>0─4 </a:t>
                      </a:r>
                    </a:p>
                    <a:p>
                      <a:pPr algn="ctr" fontAlgn="ctr"/>
                      <a:r>
                        <a:rPr lang="en-US" sz="1600" b="0" i="0" u="none" strike="noStrike" dirty="0">
                          <a:solidFill>
                            <a:srgbClr val="FFFFFF"/>
                          </a:solidFill>
                          <a:effectLst/>
                          <a:latin typeface="Century Gothic" panose="020B0502020202020204" pitchFamily="34" charset="0"/>
                        </a:rPr>
                        <a:t>years</a:t>
                      </a:r>
                    </a:p>
                  </a:txBody>
                  <a:tcPr marL="7620" marR="7620" marT="762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8C84"/>
                    </a:solidFill>
                  </a:tcPr>
                </a:tc>
                <a:tc>
                  <a:txBody>
                    <a:bodyPr/>
                    <a:lstStyle/>
                    <a:p>
                      <a:pPr algn="ctr" fontAlgn="ctr"/>
                      <a:r>
                        <a:rPr lang="en-US" sz="1600" b="0" i="0" u="none" strike="noStrike" dirty="0">
                          <a:solidFill>
                            <a:srgbClr val="FFFFFF"/>
                          </a:solidFill>
                          <a:effectLst/>
                          <a:latin typeface="Century Gothic" panose="020B0502020202020204" pitchFamily="34" charset="0"/>
                        </a:rPr>
                        <a:t>School age</a:t>
                      </a:r>
                    </a:p>
                  </a:txBody>
                  <a:tcPr marL="7620" marR="7620" marT="762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8C84"/>
                    </a:solidFill>
                  </a:tcPr>
                </a:tc>
                <a:tc vMerge="1">
                  <a:txBody>
                    <a:bodyPr/>
                    <a:lstStyle/>
                    <a:p>
                      <a:endParaRPr lang="en-US"/>
                    </a:p>
                  </a:txBody>
                  <a:tcPr/>
                </a:tc>
                <a:extLst>
                  <a:ext uri="{0D108BD9-81ED-4DB2-BD59-A6C34878D82A}">
                    <a16:rowId xmlns="" xmlns:a16="http://schemas.microsoft.com/office/drawing/2014/main" val="2204460402"/>
                  </a:ext>
                </a:extLst>
              </a:tr>
              <a:tr h="480060">
                <a:tc>
                  <a:txBody>
                    <a:bodyPr/>
                    <a:lstStyle/>
                    <a:p>
                      <a:pPr algn="l" fontAlgn="ctr"/>
                      <a:r>
                        <a:rPr lang="en-US" sz="1600" b="0" i="0" u="none" strike="noStrike" dirty="0">
                          <a:solidFill>
                            <a:srgbClr val="000000"/>
                          </a:solidFill>
                          <a:effectLst/>
                          <a:latin typeface="Century Gothic" panose="020B0502020202020204" pitchFamily="34" charset="0"/>
                        </a:rPr>
                        <a:t>1.</a:t>
                      </a:r>
                      <a:r>
                        <a:rPr lang="en-US" sz="1600" b="0" i="0" u="none" strike="noStrike" baseline="0" dirty="0">
                          <a:solidFill>
                            <a:srgbClr val="000000"/>
                          </a:solidFill>
                          <a:effectLst/>
                          <a:latin typeface="Century Gothic" panose="020B0502020202020204" pitchFamily="34" charset="0"/>
                        </a:rPr>
                        <a:t> </a:t>
                      </a:r>
                      <a:r>
                        <a:rPr lang="en-US" sz="1600" b="0" i="0" u="none" strike="noStrike" dirty="0">
                          <a:solidFill>
                            <a:srgbClr val="000000"/>
                          </a:solidFill>
                          <a:effectLst/>
                          <a:latin typeface="Century Gothic" panose="020B0502020202020204" pitchFamily="34" charset="0"/>
                        </a:rPr>
                        <a:t>Known HIV status (or test not required)</a:t>
                      </a:r>
                    </a:p>
                  </a:txBody>
                  <a:tcPr marL="7620" marR="7620" marT="762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8E8"/>
                    </a:solidFill>
                  </a:tcPr>
                </a:tc>
                <a:tc>
                  <a:txBody>
                    <a:bodyPr/>
                    <a:lstStyle/>
                    <a:p>
                      <a:pPr algn="ctr" rtl="0" fontAlgn="ctr"/>
                      <a:r>
                        <a:rPr lang="en-US" sz="1600" b="0" i="0" u="none" strike="noStrike" dirty="0">
                          <a:solidFill>
                            <a:srgbClr val="000000"/>
                          </a:solidFill>
                          <a:effectLst/>
                          <a:latin typeface="Century Gothic" panose="020B0502020202020204" pitchFamily="34" charset="0"/>
                        </a:rPr>
                        <a:t>✓</a:t>
                      </a:r>
                    </a:p>
                  </a:txBody>
                  <a:tcPr marL="7620" marR="7620" marT="762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8E8"/>
                    </a:solidFill>
                  </a:tcPr>
                </a:tc>
                <a:tc>
                  <a:txBody>
                    <a:bodyPr/>
                    <a:lstStyle/>
                    <a:p>
                      <a:pPr algn="ctr" fontAlgn="t"/>
                      <a:r>
                        <a:rPr lang="en-US" sz="1600" b="0" i="0" u="none" strike="noStrike" dirty="0">
                          <a:solidFill>
                            <a:srgbClr val="000000"/>
                          </a:solidFill>
                          <a:effectLst/>
                          <a:latin typeface="Century Gothic" panose="020B0502020202020204" pitchFamily="34" charset="0"/>
                        </a:rPr>
                        <a:t> </a:t>
                      </a:r>
                    </a:p>
                  </a:txBody>
                  <a:tcPr marL="7620" marR="7620" marT="762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8E8"/>
                    </a:solidFill>
                  </a:tcPr>
                </a:tc>
                <a:tc>
                  <a:txBody>
                    <a:bodyPr/>
                    <a:lstStyle/>
                    <a:p>
                      <a:pPr algn="ctr" fontAlgn="t"/>
                      <a:r>
                        <a:rPr lang="en-US" sz="1600" b="0" i="0" u="none" strike="noStrike" dirty="0">
                          <a:solidFill>
                            <a:srgbClr val="000000"/>
                          </a:solidFill>
                          <a:effectLst/>
                          <a:latin typeface="Century Gothic" panose="020B0502020202020204" pitchFamily="34" charset="0"/>
                        </a:rPr>
                        <a:t> </a:t>
                      </a:r>
                    </a:p>
                  </a:txBody>
                  <a:tcPr marL="7620" marR="7620" marT="762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8E8"/>
                    </a:solidFill>
                  </a:tcPr>
                </a:tc>
                <a:tc>
                  <a:txBody>
                    <a:bodyPr/>
                    <a:lstStyle/>
                    <a:p>
                      <a:pPr algn="ctr" fontAlgn="t"/>
                      <a:r>
                        <a:rPr lang="en-US" sz="1600" b="0" i="0" u="none" strike="noStrike" dirty="0">
                          <a:solidFill>
                            <a:srgbClr val="000000"/>
                          </a:solidFill>
                          <a:effectLst/>
                          <a:latin typeface="Century Gothic" panose="020B0502020202020204" pitchFamily="34" charset="0"/>
                        </a:rPr>
                        <a:t> </a:t>
                      </a:r>
                    </a:p>
                  </a:txBody>
                  <a:tcPr marL="7620" marR="7620" marT="762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8E8"/>
                    </a:solidFill>
                  </a:tcPr>
                </a:tc>
                <a:tc>
                  <a:txBody>
                    <a:bodyPr/>
                    <a:lstStyle/>
                    <a:p>
                      <a:pPr algn="ctr" fontAlgn="t"/>
                      <a:r>
                        <a:rPr lang="en-US" sz="1600" b="0" i="0" u="none" strike="noStrike" dirty="0">
                          <a:solidFill>
                            <a:srgbClr val="000000"/>
                          </a:solidFill>
                          <a:effectLst/>
                          <a:latin typeface="Century Gothic" panose="020B0502020202020204" pitchFamily="34" charset="0"/>
                        </a:rPr>
                        <a:t> </a:t>
                      </a:r>
                    </a:p>
                  </a:txBody>
                  <a:tcPr marL="7620" marR="7620" marT="762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8E8"/>
                    </a:solidFill>
                  </a:tcPr>
                </a:tc>
                <a:tc>
                  <a:txBody>
                    <a:bodyPr/>
                    <a:lstStyle/>
                    <a:p>
                      <a:pPr algn="ctr" rtl="0" fontAlgn="ctr"/>
                      <a:r>
                        <a:rPr lang="en-US" sz="1600" b="0" i="0" u="none" strike="noStrike" dirty="0">
                          <a:solidFill>
                            <a:srgbClr val="000000"/>
                          </a:solidFill>
                          <a:effectLst/>
                          <a:latin typeface="Century Gothic" panose="020B0502020202020204" pitchFamily="34" charset="0"/>
                        </a:rPr>
                        <a:t> </a:t>
                      </a:r>
                    </a:p>
                  </a:txBody>
                  <a:tcPr marL="7620" marR="7620" marT="762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8E8"/>
                    </a:solidFill>
                  </a:tcPr>
                </a:tc>
                <a:extLst>
                  <a:ext uri="{0D108BD9-81ED-4DB2-BD59-A6C34878D82A}">
                    <a16:rowId xmlns="" xmlns:a16="http://schemas.microsoft.com/office/drawing/2014/main" val="748301516"/>
                  </a:ext>
                </a:extLst>
              </a:tr>
              <a:tr h="480060">
                <a:tc>
                  <a:txBody>
                    <a:bodyPr/>
                    <a:lstStyle/>
                    <a:p>
                      <a:pPr algn="l" fontAlgn="ctr"/>
                      <a:r>
                        <a:rPr lang="en-US" sz="1600" b="0" i="0" u="none" strike="noStrike" dirty="0">
                          <a:solidFill>
                            <a:srgbClr val="000000"/>
                          </a:solidFill>
                          <a:effectLst/>
                          <a:latin typeface="Century Gothic" panose="020B0502020202020204" pitchFamily="34" charset="0"/>
                        </a:rPr>
                        <a:t>2. Virally suppressed</a:t>
                      </a:r>
                    </a:p>
                  </a:txBody>
                  <a:tcPr marL="7620" marR="7620" marT="762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ctr" fontAlgn="t"/>
                      <a:r>
                        <a:rPr lang="en-US" sz="1600" b="0" i="0" u="none" strike="noStrike">
                          <a:solidFill>
                            <a:srgbClr val="000000"/>
                          </a:solidFill>
                          <a:effectLst/>
                          <a:latin typeface="Century Gothic" panose="020B0502020202020204" pitchFamily="34" charset="0"/>
                        </a:rPr>
                        <a:t> </a:t>
                      </a:r>
                    </a:p>
                  </a:txBody>
                  <a:tcPr marL="7620" marR="7620" marT="762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ctr" fontAlgn="ctr"/>
                      <a:r>
                        <a:rPr lang="en-US" sz="1600" b="0" i="0" u="none" strike="noStrike">
                          <a:solidFill>
                            <a:srgbClr val="000000"/>
                          </a:solidFill>
                          <a:effectLst/>
                          <a:latin typeface="Century Gothic" panose="020B0502020202020204" pitchFamily="34" charset="0"/>
                        </a:rPr>
                        <a:t>✓</a:t>
                      </a:r>
                    </a:p>
                  </a:txBody>
                  <a:tcPr marL="7620" marR="7620" marT="762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ctr" rtl="0" fontAlgn="ctr"/>
                      <a:r>
                        <a:rPr lang="en-US" sz="1600" b="0" i="0" u="none" strike="noStrike" dirty="0">
                          <a:solidFill>
                            <a:srgbClr val="000000"/>
                          </a:solidFill>
                          <a:effectLst/>
                          <a:latin typeface="Century Gothic" panose="020B0502020202020204" pitchFamily="34" charset="0"/>
                        </a:rPr>
                        <a:t> </a:t>
                      </a:r>
                    </a:p>
                  </a:txBody>
                  <a:tcPr marL="7620" marR="7620" marT="762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ctr" rtl="0" fontAlgn="ctr"/>
                      <a:r>
                        <a:rPr lang="en-US" sz="1600" b="0" i="0" u="none" strike="noStrike">
                          <a:solidFill>
                            <a:srgbClr val="000000"/>
                          </a:solidFill>
                          <a:effectLst/>
                          <a:latin typeface="Century Gothic" panose="020B0502020202020204" pitchFamily="34" charset="0"/>
                        </a:rPr>
                        <a:t> </a:t>
                      </a:r>
                    </a:p>
                  </a:txBody>
                  <a:tcPr marL="7620" marR="7620" marT="762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ctr" rtl="0" fontAlgn="ctr"/>
                      <a:r>
                        <a:rPr lang="en-US" sz="1600" b="0" i="0" u="none" strike="noStrike">
                          <a:solidFill>
                            <a:srgbClr val="000000"/>
                          </a:solidFill>
                          <a:effectLst/>
                          <a:latin typeface="Century Gothic" panose="020B0502020202020204" pitchFamily="34" charset="0"/>
                        </a:rPr>
                        <a:t> </a:t>
                      </a:r>
                    </a:p>
                  </a:txBody>
                  <a:tcPr marL="7620" marR="7620" marT="762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ctr" fontAlgn="t"/>
                      <a:r>
                        <a:rPr lang="en-US" sz="1600" b="0" i="0" u="none" strike="noStrike">
                          <a:solidFill>
                            <a:srgbClr val="000000"/>
                          </a:solidFill>
                          <a:effectLst/>
                          <a:latin typeface="Century Gothic" panose="020B0502020202020204" pitchFamily="34" charset="0"/>
                        </a:rPr>
                        <a:t> </a:t>
                      </a:r>
                    </a:p>
                  </a:txBody>
                  <a:tcPr marL="7620" marR="7620" marT="762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extLst>
                  <a:ext uri="{0D108BD9-81ED-4DB2-BD59-A6C34878D82A}">
                    <a16:rowId xmlns="" xmlns:a16="http://schemas.microsoft.com/office/drawing/2014/main" val="1487363977"/>
                  </a:ext>
                </a:extLst>
              </a:tr>
              <a:tr h="480060">
                <a:tc>
                  <a:txBody>
                    <a:bodyPr/>
                    <a:lstStyle/>
                    <a:p>
                      <a:pPr algn="l" fontAlgn="ctr"/>
                      <a:r>
                        <a:rPr lang="en-US" sz="1600" b="0" i="0" u="none" strike="noStrike" dirty="0">
                          <a:solidFill>
                            <a:srgbClr val="000000"/>
                          </a:solidFill>
                          <a:effectLst/>
                          <a:latin typeface="Century Gothic" panose="020B0502020202020204" pitchFamily="34" charset="0"/>
                        </a:rPr>
                        <a:t>3. Knowledgeable about HIV prevention</a:t>
                      </a:r>
                    </a:p>
                  </a:txBody>
                  <a:tcPr marL="7620" marR="7620" marT="762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8E8"/>
                    </a:solidFill>
                  </a:tcPr>
                </a:tc>
                <a:tc>
                  <a:txBody>
                    <a:bodyPr/>
                    <a:lstStyle/>
                    <a:p>
                      <a:pPr algn="ctr" fontAlgn="t"/>
                      <a:r>
                        <a:rPr lang="en-US" sz="1600" b="0" i="0" u="none" strike="noStrike">
                          <a:solidFill>
                            <a:srgbClr val="000000"/>
                          </a:solidFill>
                          <a:effectLst/>
                          <a:latin typeface="Century Gothic" panose="020B0502020202020204" pitchFamily="34" charset="0"/>
                        </a:rPr>
                        <a:t> </a:t>
                      </a:r>
                    </a:p>
                  </a:txBody>
                  <a:tcPr marL="7620" marR="7620" marT="762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8E8"/>
                    </a:solidFill>
                  </a:tcPr>
                </a:tc>
                <a:tc>
                  <a:txBody>
                    <a:bodyPr/>
                    <a:lstStyle/>
                    <a:p>
                      <a:pPr algn="ctr" fontAlgn="ctr"/>
                      <a:r>
                        <a:rPr lang="en-US" sz="1600" b="0" i="0" u="none" strike="noStrike">
                          <a:solidFill>
                            <a:srgbClr val="000000"/>
                          </a:solidFill>
                          <a:effectLst/>
                          <a:latin typeface="Century Gothic" panose="020B0502020202020204" pitchFamily="34" charset="0"/>
                        </a:rPr>
                        <a:t> </a:t>
                      </a:r>
                    </a:p>
                  </a:txBody>
                  <a:tcPr marL="7620" marR="7620" marT="762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8E8"/>
                    </a:solidFill>
                  </a:tcPr>
                </a:tc>
                <a:tc>
                  <a:txBody>
                    <a:bodyPr/>
                    <a:lstStyle/>
                    <a:p>
                      <a:pPr algn="ctr" fontAlgn="ctr"/>
                      <a:r>
                        <a:rPr lang="en-US" sz="1600" b="0" i="0" u="none" strike="noStrike" dirty="0">
                          <a:solidFill>
                            <a:srgbClr val="000000"/>
                          </a:solidFill>
                          <a:effectLst/>
                          <a:latin typeface="Century Gothic" panose="020B0502020202020204" pitchFamily="34" charset="0"/>
                        </a:rPr>
                        <a:t>✓</a:t>
                      </a:r>
                    </a:p>
                  </a:txBody>
                  <a:tcPr marL="7620" marR="7620" marT="762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8E8"/>
                    </a:solidFill>
                  </a:tcPr>
                </a:tc>
                <a:tc>
                  <a:txBody>
                    <a:bodyPr/>
                    <a:lstStyle/>
                    <a:p>
                      <a:pPr algn="ctr" fontAlgn="ctr"/>
                      <a:r>
                        <a:rPr lang="en-US" sz="1600" b="0" i="0" u="none" strike="noStrike">
                          <a:solidFill>
                            <a:srgbClr val="000000"/>
                          </a:solidFill>
                          <a:effectLst/>
                          <a:latin typeface="Century Gothic" panose="020B0502020202020204" pitchFamily="34" charset="0"/>
                        </a:rPr>
                        <a:t> </a:t>
                      </a:r>
                    </a:p>
                  </a:txBody>
                  <a:tcPr marL="7620" marR="7620" marT="762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8E8"/>
                    </a:solidFill>
                  </a:tcPr>
                </a:tc>
                <a:tc>
                  <a:txBody>
                    <a:bodyPr/>
                    <a:lstStyle/>
                    <a:p>
                      <a:pPr algn="ctr" fontAlgn="ctr"/>
                      <a:r>
                        <a:rPr lang="en-US" sz="1600" b="0" i="0" u="none" strike="noStrike">
                          <a:solidFill>
                            <a:srgbClr val="000000"/>
                          </a:solidFill>
                          <a:effectLst/>
                          <a:latin typeface="Century Gothic" panose="020B0502020202020204" pitchFamily="34" charset="0"/>
                        </a:rPr>
                        <a:t> </a:t>
                      </a:r>
                    </a:p>
                  </a:txBody>
                  <a:tcPr marL="7620" marR="7620" marT="762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8E8"/>
                    </a:solidFill>
                  </a:tcPr>
                </a:tc>
                <a:tc>
                  <a:txBody>
                    <a:bodyPr/>
                    <a:lstStyle/>
                    <a:p>
                      <a:pPr algn="ctr" fontAlgn="t"/>
                      <a:r>
                        <a:rPr lang="en-US" sz="1600" b="0" i="0" u="none" strike="noStrike">
                          <a:solidFill>
                            <a:srgbClr val="000000"/>
                          </a:solidFill>
                          <a:effectLst/>
                          <a:latin typeface="Century Gothic" panose="020B0502020202020204" pitchFamily="34" charset="0"/>
                        </a:rPr>
                        <a:t> </a:t>
                      </a:r>
                    </a:p>
                  </a:txBody>
                  <a:tcPr marL="7620" marR="7620" marT="762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8E8"/>
                    </a:solidFill>
                  </a:tcPr>
                </a:tc>
                <a:extLst>
                  <a:ext uri="{0D108BD9-81ED-4DB2-BD59-A6C34878D82A}">
                    <a16:rowId xmlns="" xmlns:a16="http://schemas.microsoft.com/office/drawing/2014/main" val="80275392"/>
                  </a:ext>
                </a:extLst>
              </a:tr>
              <a:tr h="480060">
                <a:tc>
                  <a:txBody>
                    <a:bodyPr/>
                    <a:lstStyle/>
                    <a:p>
                      <a:pPr algn="l" fontAlgn="ctr"/>
                      <a:r>
                        <a:rPr lang="en-US" sz="1600" b="0" i="0" u="none" strike="noStrike" dirty="0">
                          <a:solidFill>
                            <a:srgbClr val="000000"/>
                          </a:solidFill>
                          <a:effectLst/>
                          <a:latin typeface="Century Gothic" panose="020B0502020202020204" pitchFamily="34" charset="0"/>
                        </a:rPr>
                        <a:t>4. Not malnourished</a:t>
                      </a:r>
                    </a:p>
                  </a:txBody>
                  <a:tcPr marL="7620" marR="7620" marT="762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ctr" fontAlgn="t"/>
                      <a:r>
                        <a:rPr lang="en-US" sz="1600" b="0" i="0" u="none" strike="noStrike">
                          <a:solidFill>
                            <a:srgbClr val="000000"/>
                          </a:solidFill>
                          <a:effectLst/>
                          <a:latin typeface="Century Gothic" panose="020B0502020202020204" pitchFamily="34" charset="0"/>
                        </a:rPr>
                        <a:t> </a:t>
                      </a:r>
                    </a:p>
                  </a:txBody>
                  <a:tcPr marL="7620" marR="7620" marT="762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ctr" fontAlgn="ctr"/>
                      <a:r>
                        <a:rPr lang="en-US" sz="1600" b="0" i="0" u="none" strike="noStrike">
                          <a:solidFill>
                            <a:srgbClr val="000000"/>
                          </a:solidFill>
                          <a:effectLst/>
                          <a:latin typeface="Century Gothic" panose="020B0502020202020204" pitchFamily="34" charset="0"/>
                        </a:rPr>
                        <a:t> </a:t>
                      </a:r>
                    </a:p>
                  </a:txBody>
                  <a:tcPr marL="7620" marR="7620" marT="762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ctr" fontAlgn="ctr"/>
                      <a:r>
                        <a:rPr lang="en-US" sz="1600" b="0" i="0" u="none" strike="noStrike" dirty="0">
                          <a:solidFill>
                            <a:srgbClr val="000000"/>
                          </a:solidFill>
                          <a:effectLst/>
                          <a:latin typeface="Century Gothic" panose="020B0502020202020204" pitchFamily="34" charset="0"/>
                        </a:rPr>
                        <a:t> </a:t>
                      </a:r>
                    </a:p>
                  </a:txBody>
                  <a:tcPr marL="7620" marR="7620" marT="762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ctr" fontAlgn="ctr"/>
                      <a:r>
                        <a:rPr lang="en-US" sz="1600" b="0" i="0" u="none" strike="noStrike">
                          <a:solidFill>
                            <a:srgbClr val="000000"/>
                          </a:solidFill>
                          <a:effectLst/>
                          <a:latin typeface="Century Gothic" panose="020B0502020202020204" pitchFamily="34" charset="0"/>
                        </a:rPr>
                        <a:t>✓</a:t>
                      </a:r>
                    </a:p>
                  </a:txBody>
                  <a:tcPr marL="7620" marR="7620" marT="762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ctr" fontAlgn="ctr"/>
                      <a:r>
                        <a:rPr lang="en-US" sz="1600" b="0" i="0" u="none" strike="noStrike">
                          <a:solidFill>
                            <a:srgbClr val="000000"/>
                          </a:solidFill>
                          <a:effectLst/>
                          <a:latin typeface="Century Gothic" panose="020B0502020202020204" pitchFamily="34" charset="0"/>
                        </a:rPr>
                        <a:t> </a:t>
                      </a:r>
                    </a:p>
                  </a:txBody>
                  <a:tcPr marL="7620" marR="7620" marT="762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ctr" fontAlgn="t"/>
                      <a:r>
                        <a:rPr lang="en-US" sz="1600" b="0" i="0" u="none" strike="noStrike" dirty="0">
                          <a:solidFill>
                            <a:srgbClr val="000000"/>
                          </a:solidFill>
                          <a:effectLst/>
                          <a:latin typeface="Century Gothic" panose="020B0502020202020204" pitchFamily="34" charset="0"/>
                        </a:rPr>
                        <a:t> </a:t>
                      </a:r>
                    </a:p>
                  </a:txBody>
                  <a:tcPr marL="7620" marR="7620" marT="762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extLst>
                  <a:ext uri="{0D108BD9-81ED-4DB2-BD59-A6C34878D82A}">
                    <a16:rowId xmlns="" xmlns:a16="http://schemas.microsoft.com/office/drawing/2014/main" val="226193732"/>
                  </a:ext>
                </a:extLst>
              </a:tr>
              <a:tr h="480060">
                <a:tc>
                  <a:txBody>
                    <a:bodyPr/>
                    <a:lstStyle/>
                    <a:p>
                      <a:pPr algn="l" fontAlgn="ctr"/>
                      <a:r>
                        <a:rPr lang="en-US" sz="1600" b="0" i="0" u="none" strike="noStrike" dirty="0">
                          <a:solidFill>
                            <a:srgbClr val="000000"/>
                          </a:solidFill>
                          <a:effectLst/>
                          <a:latin typeface="Century Gothic" panose="020B0502020202020204" pitchFamily="34" charset="0"/>
                        </a:rPr>
                        <a:t>5. Improved</a:t>
                      </a:r>
                      <a:r>
                        <a:rPr lang="en-US" sz="1600" b="0" i="0" u="none" strike="noStrike" baseline="0" dirty="0">
                          <a:solidFill>
                            <a:srgbClr val="000000"/>
                          </a:solidFill>
                          <a:effectLst/>
                          <a:latin typeface="Century Gothic" panose="020B0502020202020204" pitchFamily="34" charset="0"/>
                        </a:rPr>
                        <a:t> financial stability</a:t>
                      </a:r>
                      <a:endParaRPr lang="en-US" sz="1600" b="0" i="0" u="none" strike="noStrike" dirty="0">
                        <a:solidFill>
                          <a:srgbClr val="000000"/>
                        </a:solidFill>
                        <a:effectLst/>
                        <a:latin typeface="Century Gothic" panose="020B0502020202020204" pitchFamily="34" charset="0"/>
                      </a:endParaRPr>
                    </a:p>
                  </a:txBody>
                  <a:tcPr marL="7620" marR="7620" marT="762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8E8"/>
                    </a:solidFill>
                  </a:tcPr>
                </a:tc>
                <a:tc>
                  <a:txBody>
                    <a:bodyPr/>
                    <a:lstStyle/>
                    <a:p>
                      <a:pPr algn="ctr" fontAlgn="ctr"/>
                      <a:r>
                        <a:rPr lang="en-US" sz="1600" b="0" i="0" u="none" strike="noStrike" dirty="0">
                          <a:solidFill>
                            <a:srgbClr val="000000"/>
                          </a:solidFill>
                          <a:effectLst/>
                          <a:latin typeface="Century Gothic" panose="020B0502020202020204" pitchFamily="34" charset="0"/>
                        </a:rPr>
                        <a:t> </a:t>
                      </a:r>
                    </a:p>
                  </a:txBody>
                  <a:tcPr marL="7620" marR="7620" marT="762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8E8"/>
                    </a:solidFill>
                  </a:tcPr>
                </a:tc>
                <a:tc>
                  <a:txBody>
                    <a:bodyPr/>
                    <a:lstStyle/>
                    <a:p>
                      <a:pPr algn="ctr" fontAlgn="t"/>
                      <a:r>
                        <a:rPr lang="en-US" sz="1600" b="0" i="0" u="none" strike="noStrike">
                          <a:solidFill>
                            <a:srgbClr val="000000"/>
                          </a:solidFill>
                          <a:effectLst/>
                          <a:latin typeface="Century Gothic" panose="020B0502020202020204" pitchFamily="34" charset="0"/>
                        </a:rPr>
                        <a:t> </a:t>
                      </a:r>
                    </a:p>
                  </a:txBody>
                  <a:tcPr marL="7620" marR="7620" marT="762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8E8"/>
                    </a:solidFill>
                  </a:tcPr>
                </a:tc>
                <a:tc>
                  <a:txBody>
                    <a:bodyPr/>
                    <a:lstStyle/>
                    <a:p>
                      <a:pPr algn="ctr" fontAlgn="t"/>
                      <a:r>
                        <a:rPr lang="en-US" sz="1600" b="0" i="0" u="none" strike="noStrike">
                          <a:solidFill>
                            <a:srgbClr val="000000"/>
                          </a:solidFill>
                          <a:effectLst/>
                          <a:latin typeface="Century Gothic" panose="020B0502020202020204" pitchFamily="34" charset="0"/>
                        </a:rPr>
                        <a:t> </a:t>
                      </a:r>
                    </a:p>
                  </a:txBody>
                  <a:tcPr marL="7620" marR="7620" marT="762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8E8"/>
                    </a:solidFill>
                  </a:tcPr>
                </a:tc>
                <a:tc>
                  <a:txBody>
                    <a:bodyPr/>
                    <a:lstStyle/>
                    <a:p>
                      <a:pPr algn="ctr" fontAlgn="t"/>
                      <a:r>
                        <a:rPr lang="en-US" sz="1600" b="0" i="0" u="none" strike="noStrike" dirty="0">
                          <a:solidFill>
                            <a:srgbClr val="000000"/>
                          </a:solidFill>
                          <a:effectLst/>
                          <a:latin typeface="Century Gothic" panose="020B0502020202020204" pitchFamily="34" charset="0"/>
                        </a:rPr>
                        <a:t> </a:t>
                      </a:r>
                    </a:p>
                  </a:txBody>
                  <a:tcPr marL="7620" marR="7620" marT="762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8E8"/>
                    </a:solidFill>
                  </a:tcPr>
                </a:tc>
                <a:tc>
                  <a:txBody>
                    <a:bodyPr/>
                    <a:lstStyle/>
                    <a:p>
                      <a:pPr algn="ctr" fontAlgn="t"/>
                      <a:r>
                        <a:rPr lang="en-US" sz="1600" b="0" i="0" u="none" strike="noStrike" dirty="0">
                          <a:solidFill>
                            <a:srgbClr val="000000"/>
                          </a:solidFill>
                          <a:effectLst/>
                          <a:latin typeface="Century Gothic" panose="020B0502020202020204" pitchFamily="34" charset="0"/>
                        </a:rPr>
                        <a:t> </a:t>
                      </a:r>
                    </a:p>
                  </a:txBody>
                  <a:tcPr marL="7620" marR="7620" marT="762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8E8"/>
                    </a:solidFill>
                  </a:tcPr>
                </a:tc>
                <a:tc>
                  <a:txBody>
                    <a:bodyPr/>
                    <a:lstStyle/>
                    <a:p>
                      <a:pPr algn="ctr" fontAlgn="ctr"/>
                      <a:r>
                        <a:rPr lang="en-US" sz="1600" b="0" i="0" u="none" strike="noStrike" dirty="0">
                          <a:solidFill>
                            <a:srgbClr val="000000"/>
                          </a:solidFill>
                          <a:effectLst/>
                          <a:latin typeface="Century Gothic" panose="020B0502020202020204" pitchFamily="34" charset="0"/>
                        </a:rPr>
                        <a:t>✓</a:t>
                      </a:r>
                    </a:p>
                  </a:txBody>
                  <a:tcPr marL="7620" marR="7620" marT="762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8E8"/>
                    </a:solidFill>
                  </a:tcPr>
                </a:tc>
                <a:extLst>
                  <a:ext uri="{0D108BD9-81ED-4DB2-BD59-A6C34878D82A}">
                    <a16:rowId xmlns="" xmlns:a16="http://schemas.microsoft.com/office/drawing/2014/main" val="3086334572"/>
                  </a:ext>
                </a:extLst>
              </a:tr>
              <a:tr h="480060">
                <a:tc>
                  <a:txBody>
                    <a:bodyPr/>
                    <a:lstStyle/>
                    <a:p>
                      <a:pPr algn="l" fontAlgn="ctr"/>
                      <a:r>
                        <a:rPr lang="en-US" sz="1600" b="0" i="0" u="none" strike="noStrike" dirty="0">
                          <a:solidFill>
                            <a:srgbClr val="000000"/>
                          </a:solidFill>
                          <a:effectLst/>
                          <a:latin typeface="Century Gothic" panose="020B0502020202020204" pitchFamily="34" charset="0"/>
                        </a:rPr>
                        <a:t>6. No violence</a:t>
                      </a:r>
                    </a:p>
                  </a:txBody>
                  <a:tcPr marL="7620" marR="7620" marT="762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n-US" sz="1600" b="0" i="0" u="none" strike="noStrike" dirty="0">
                          <a:solidFill>
                            <a:schemeClr val="tx1"/>
                          </a:solidFill>
                          <a:effectLst/>
                          <a:latin typeface="Century Gothic" panose="020B0502020202020204" pitchFamily="34" charset="0"/>
                        </a:rPr>
                        <a:t> </a:t>
                      </a:r>
                    </a:p>
                  </a:txBody>
                  <a:tcPr marL="7620" marR="7620" marT="762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ctr" fontAlgn="t"/>
                      <a:r>
                        <a:rPr lang="en-US" sz="1600" b="0" i="0" u="none" strike="noStrike">
                          <a:solidFill>
                            <a:srgbClr val="000000"/>
                          </a:solidFill>
                          <a:effectLst/>
                          <a:latin typeface="Century Gothic" panose="020B0502020202020204" pitchFamily="34" charset="0"/>
                        </a:rPr>
                        <a:t> </a:t>
                      </a:r>
                    </a:p>
                  </a:txBody>
                  <a:tcPr marL="7620" marR="7620" marT="762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ctr" fontAlgn="t"/>
                      <a:r>
                        <a:rPr lang="en-US" sz="1600" b="0" i="0" u="none" strike="noStrike" dirty="0">
                          <a:solidFill>
                            <a:srgbClr val="000000"/>
                          </a:solidFill>
                          <a:effectLst/>
                          <a:latin typeface="Century Gothic" panose="020B0502020202020204" pitchFamily="34" charset="0"/>
                        </a:rPr>
                        <a:t> </a:t>
                      </a:r>
                    </a:p>
                  </a:txBody>
                  <a:tcPr marL="7620" marR="7620" marT="762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ctr" fontAlgn="t"/>
                      <a:r>
                        <a:rPr lang="en-US" sz="1600" b="0" i="0" u="none" strike="noStrike" dirty="0">
                          <a:solidFill>
                            <a:srgbClr val="000000"/>
                          </a:solidFill>
                          <a:effectLst/>
                          <a:latin typeface="Century Gothic" panose="020B0502020202020204" pitchFamily="34" charset="0"/>
                        </a:rPr>
                        <a:t> </a:t>
                      </a:r>
                    </a:p>
                  </a:txBody>
                  <a:tcPr marL="7620" marR="7620" marT="762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ctr" fontAlgn="t"/>
                      <a:r>
                        <a:rPr lang="en-US" sz="1600" b="0" i="0" u="none" strike="noStrike" dirty="0">
                          <a:solidFill>
                            <a:srgbClr val="000000"/>
                          </a:solidFill>
                          <a:effectLst/>
                          <a:latin typeface="Century Gothic" panose="020B0502020202020204" pitchFamily="34" charset="0"/>
                        </a:rPr>
                        <a:t> </a:t>
                      </a:r>
                    </a:p>
                  </a:txBody>
                  <a:tcPr marL="7620" marR="7620" marT="762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n-US" sz="1600" b="0" i="0" u="none" strike="noStrike" dirty="0">
                          <a:solidFill>
                            <a:srgbClr val="000000"/>
                          </a:solidFill>
                          <a:effectLst/>
                          <a:latin typeface="Century Gothic" panose="020B0502020202020204" pitchFamily="34" charset="0"/>
                        </a:rPr>
                        <a:t>✓</a:t>
                      </a:r>
                    </a:p>
                  </a:txBody>
                  <a:tcPr marL="7620" marR="7620" marT="762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extLst>
                  <a:ext uri="{0D108BD9-81ED-4DB2-BD59-A6C34878D82A}">
                    <a16:rowId xmlns="" xmlns:a16="http://schemas.microsoft.com/office/drawing/2014/main" val="2514463262"/>
                  </a:ext>
                </a:extLst>
              </a:tr>
              <a:tr h="480060">
                <a:tc>
                  <a:txBody>
                    <a:bodyPr/>
                    <a:lstStyle/>
                    <a:p>
                      <a:pPr algn="l" fontAlgn="ctr"/>
                      <a:r>
                        <a:rPr lang="en-US" sz="1600" b="0" i="0" u="none" strike="noStrike" dirty="0">
                          <a:solidFill>
                            <a:srgbClr val="000000"/>
                          </a:solidFill>
                          <a:effectLst/>
                          <a:latin typeface="Century Gothic" panose="020B0502020202020204" pitchFamily="34" charset="0"/>
                        </a:rPr>
                        <a:t>7. Not in</a:t>
                      </a:r>
                      <a:r>
                        <a:rPr lang="en-US" sz="1600" b="0" i="0" u="none" strike="noStrike" baseline="0" dirty="0">
                          <a:solidFill>
                            <a:srgbClr val="000000"/>
                          </a:solidFill>
                          <a:effectLst/>
                          <a:latin typeface="Century Gothic" panose="020B0502020202020204" pitchFamily="34" charset="0"/>
                        </a:rPr>
                        <a:t> a</a:t>
                      </a:r>
                      <a:r>
                        <a:rPr lang="en-US" sz="1600" b="0" i="0" u="none" strike="noStrike" dirty="0">
                          <a:solidFill>
                            <a:srgbClr val="000000"/>
                          </a:solidFill>
                          <a:effectLst/>
                          <a:latin typeface="Century Gothic" panose="020B0502020202020204" pitchFamily="34" charset="0"/>
                        </a:rPr>
                        <a:t> child-headed household</a:t>
                      </a:r>
                    </a:p>
                  </a:txBody>
                  <a:tcPr marL="7620" marR="7620" marT="762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8E8"/>
                    </a:solidFill>
                  </a:tcPr>
                </a:tc>
                <a:tc>
                  <a:txBody>
                    <a:bodyPr/>
                    <a:lstStyle/>
                    <a:p>
                      <a:pPr algn="ctr" rtl="0" fontAlgn="ctr"/>
                      <a:r>
                        <a:rPr lang="en-US" sz="1600" b="0" i="0" u="none" strike="noStrike">
                          <a:solidFill>
                            <a:srgbClr val="000000"/>
                          </a:solidFill>
                          <a:effectLst/>
                          <a:latin typeface="Century Gothic" panose="020B0502020202020204" pitchFamily="34" charset="0"/>
                        </a:rPr>
                        <a:t> </a:t>
                      </a:r>
                    </a:p>
                  </a:txBody>
                  <a:tcPr marL="7620" marR="7620" marT="762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8E8"/>
                    </a:solidFill>
                  </a:tcPr>
                </a:tc>
                <a:tc>
                  <a:txBody>
                    <a:bodyPr/>
                    <a:lstStyle/>
                    <a:p>
                      <a:pPr algn="ctr" fontAlgn="t"/>
                      <a:r>
                        <a:rPr lang="en-US" sz="1600" b="0" i="0" u="none" strike="noStrike" dirty="0">
                          <a:solidFill>
                            <a:srgbClr val="000000"/>
                          </a:solidFill>
                          <a:effectLst/>
                          <a:latin typeface="Century Gothic" panose="020B0502020202020204" pitchFamily="34" charset="0"/>
                        </a:rPr>
                        <a:t> </a:t>
                      </a:r>
                    </a:p>
                  </a:txBody>
                  <a:tcPr marL="7620" marR="7620" marT="762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8E8"/>
                    </a:solidFill>
                  </a:tcPr>
                </a:tc>
                <a:tc>
                  <a:txBody>
                    <a:bodyPr/>
                    <a:lstStyle/>
                    <a:p>
                      <a:pPr algn="ctr" fontAlgn="t"/>
                      <a:r>
                        <a:rPr lang="en-US" sz="1600" b="0" i="0" u="none" strike="noStrike">
                          <a:solidFill>
                            <a:srgbClr val="000000"/>
                          </a:solidFill>
                          <a:effectLst/>
                          <a:latin typeface="Century Gothic" panose="020B0502020202020204" pitchFamily="34" charset="0"/>
                        </a:rPr>
                        <a:t> </a:t>
                      </a:r>
                    </a:p>
                  </a:txBody>
                  <a:tcPr marL="7620" marR="7620" marT="762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8E8"/>
                    </a:solidFill>
                  </a:tcPr>
                </a:tc>
                <a:tc>
                  <a:txBody>
                    <a:bodyPr/>
                    <a:lstStyle/>
                    <a:p>
                      <a:pPr algn="ctr" fontAlgn="t"/>
                      <a:r>
                        <a:rPr lang="en-US" sz="1600" b="0" i="0" u="none" strike="noStrike" dirty="0">
                          <a:solidFill>
                            <a:srgbClr val="000000"/>
                          </a:solidFill>
                          <a:effectLst/>
                          <a:latin typeface="Century Gothic" panose="020B0502020202020204" pitchFamily="34" charset="0"/>
                        </a:rPr>
                        <a:t> </a:t>
                      </a:r>
                    </a:p>
                  </a:txBody>
                  <a:tcPr marL="7620" marR="7620" marT="762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8E8"/>
                    </a:solidFill>
                  </a:tcPr>
                </a:tc>
                <a:tc>
                  <a:txBody>
                    <a:bodyPr/>
                    <a:lstStyle/>
                    <a:p>
                      <a:pPr algn="ctr" fontAlgn="t"/>
                      <a:r>
                        <a:rPr lang="en-US" sz="1600" b="0" i="0" u="none" strike="noStrike" dirty="0">
                          <a:solidFill>
                            <a:srgbClr val="000000"/>
                          </a:solidFill>
                          <a:effectLst/>
                          <a:latin typeface="Century Gothic" panose="020B0502020202020204" pitchFamily="34" charset="0"/>
                        </a:rPr>
                        <a:t> </a:t>
                      </a:r>
                    </a:p>
                  </a:txBody>
                  <a:tcPr marL="7620" marR="7620" marT="762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8E8"/>
                    </a:solidFill>
                  </a:tcPr>
                </a:tc>
                <a:tc>
                  <a:txBody>
                    <a:bodyPr/>
                    <a:lstStyle/>
                    <a:p>
                      <a:pPr algn="ctr" rtl="0" fontAlgn="ctr"/>
                      <a:r>
                        <a:rPr lang="en-US" sz="1600" b="0" i="0" u="none" strike="noStrike" dirty="0">
                          <a:solidFill>
                            <a:srgbClr val="000000"/>
                          </a:solidFill>
                          <a:effectLst/>
                          <a:latin typeface="Century Gothic" panose="020B0502020202020204" pitchFamily="34" charset="0"/>
                        </a:rPr>
                        <a:t>✓</a:t>
                      </a:r>
                    </a:p>
                  </a:txBody>
                  <a:tcPr marL="7620" marR="7620" marT="762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8E8"/>
                    </a:solidFill>
                  </a:tcPr>
                </a:tc>
                <a:extLst>
                  <a:ext uri="{0D108BD9-81ED-4DB2-BD59-A6C34878D82A}">
                    <a16:rowId xmlns="" xmlns:a16="http://schemas.microsoft.com/office/drawing/2014/main" val="206047336"/>
                  </a:ext>
                </a:extLst>
              </a:tr>
              <a:tr h="480060">
                <a:tc>
                  <a:txBody>
                    <a:bodyPr/>
                    <a:lstStyle/>
                    <a:p>
                      <a:pPr algn="l" fontAlgn="ctr"/>
                      <a:r>
                        <a:rPr lang="en-US" sz="1600" b="0" i="0" u="none" strike="noStrike" dirty="0">
                          <a:solidFill>
                            <a:srgbClr val="000000"/>
                          </a:solidFill>
                          <a:effectLst/>
                          <a:latin typeface="Century Gothic" panose="020B0502020202020204" pitchFamily="34" charset="0"/>
                        </a:rPr>
                        <a:t>8. Children in school</a:t>
                      </a:r>
                    </a:p>
                  </a:txBody>
                  <a:tcPr marL="7620" marR="7620" marT="762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ctr" fontAlgn="t"/>
                      <a:r>
                        <a:rPr lang="en-US" sz="1600" b="0" i="0" u="none" strike="noStrike">
                          <a:solidFill>
                            <a:srgbClr val="000000"/>
                          </a:solidFill>
                          <a:effectLst/>
                          <a:latin typeface="Century Gothic" panose="020B0502020202020204" pitchFamily="34" charset="0"/>
                        </a:rPr>
                        <a:t> </a:t>
                      </a:r>
                    </a:p>
                  </a:txBody>
                  <a:tcPr marL="7620" marR="7620" marT="762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ctr" fontAlgn="ctr"/>
                      <a:r>
                        <a:rPr lang="en-US" sz="1600" b="0" i="0" u="none" strike="noStrike">
                          <a:solidFill>
                            <a:srgbClr val="000000"/>
                          </a:solidFill>
                          <a:effectLst/>
                          <a:latin typeface="Century Gothic" panose="020B0502020202020204" pitchFamily="34" charset="0"/>
                        </a:rPr>
                        <a:t> </a:t>
                      </a:r>
                    </a:p>
                  </a:txBody>
                  <a:tcPr marL="7620" marR="7620" marT="762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ctr" fontAlgn="ctr"/>
                      <a:r>
                        <a:rPr lang="en-US" sz="1600" b="0" i="0" u="none" strike="noStrike">
                          <a:solidFill>
                            <a:srgbClr val="000000"/>
                          </a:solidFill>
                          <a:effectLst/>
                          <a:latin typeface="Century Gothic" panose="020B0502020202020204" pitchFamily="34" charset="0"/>
                        </a:rPr>
                        <a:t> </a:t>
                      </a:r>
                    </a:p>
                  </a:txBody>
                  <a:tcPr marL="7620" marR="7620" marT="762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ctr" fontAlgn="ctr"/>
                      <a:r>
                        <a:rPr lang="en-US" sz="1600" b="0" i="0" u="none" strike="noStrike" dirty="0">
                          <a:solidFill>
                            <a:srgbClr val="000000"/>
                          </a:solidFill>
                          <a:effectLst/>
                          <a:latin typeface="Century Gothic" panose="020B0502020202020204" pitchFamily="34" charset="0"/>
                        </a:rPr>
                        <a:t> </a:t>
                      </a:r>
                    </a:p>
                  </a:txBody>
                  <a:tcPr marL="7620" marR="7620" marT="762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ctr" rtl="0" fontAlgn="ctr"/>
                      <a:r>
                        <a:rPr lang="en-US" sz="1600" b="0" i="0" u="none" strike="noStrike">
                          <a:solidFill>
                            <a:srgbClr val="000000"/>
                          </a:solidFill>
                          <a:effectLst/>
                          <a:latin typeface="Century Gothic" panose="020B0502020202020204" pitchFamily="34" charset="0"/>
                        </a:rPr>
                        <a:t>✓</a:t>
                      </a:r>
                    </a:p>
                  </a:txBody>
                  <a:tcPr marL="7620" marR="7620" marT="762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ctr" fontAlgn="t"/>
                      <a:r>
                        <a:rPr lang="en-US" sz="1600" b="0" i="0" u="none" strike="noStrike" dirty="0">
                          <a:solidFill>
                            <a:srgbClr val="000000"/>
                          </a:solidFill>
                          <a:effectLst/>
                          <a:latin typeface="Century Gothic" panose="020B0502020202020204" pitchFamily="34" charset="0"/>
                        </a:rPr>
                        <a:t> </a:t>
                      </a:r>
                    </a:p>
                  </a:txBody>
                  <a:tcPr marL="7620" marR="7620" marT="762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extLst>
                  <a:ext uri="{0D108BD9-81ED-4DB2-BD59-A6C34878D82A}">
                    <a16:rowId xmlns="" xmlns:a16="http://schemas.microsoft.com/office/drawing/2014/main" val="1884947360"/>
                  </a:ext>
                </a:extLst>
              </a:tr>
            </a:tbl>
          </a:graphicData>
        </a:graphic>
      </p:graphicFrame>
      <p:sp>
        <p:nvSpPr>
          <p:cNvPr id="2" name="Slide Number Placeholder 1">
            <a:extLst>
              <a:ext uri="{FF2B5EF4-FFF2-40B4-BE49-F238E27FC236}">
                <a16:creationId xmlns="" xmlns:a16="http://schemas.microsoft.com/office/drawing/2014/main" id="{9249CE39-1C5A-4F19-931A-98996FA1545A}"/>
              </a:ext>
            </a:extLst>
          </p:cNvPr>
          <p:cNvSpPr>
            <a:spLocks noGrp="1"/>
          </p:cNvSpPr>
          <p:nvPr>
            <p:ph type="sldNum" sz="quarter" idx="14"/>
          </p:nvPr>
        </p:nvSpPr>
        <p:spPr/>
        <p:txBody>
          <a:bodyPr/>
          <a:lstStyle/>
          <a:p>
            <a:fld id="{52B23DFF-27CB-47C7-970B-07B9B8ADB3CC}" type="slidenum">
              <a:rPr lang="en-US" smtClean="0"/>
              <a:t>9</a:t>
            </a:fld>
            <a:endParaRPr lang="en-US"/>
          </a:p>
        </p:txBody>
      </p:sp>
    </p:spTree>
    <p:extLst>
      <p:ext uri="{BB962C8B-B14F-4D97-AF65-F5344CB8AC3E}">
        <p14:creationId xmlns:p14="http://schemas.microsoft.com/office/powerpoint/2010/main" val="52062045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1E185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Charteuse and blue_corrected" id="{24BB43F7-A238-40E1-A388-AA30B486D4FC}" vid="{C3D0504A-8D89-47AB-96BA-D5EE0E8259D0}"/>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ublishingExpirationDate xmlns="http://schemas.microsoft.com/sharepoint/v3" xsi:nil="true"/>
    <PublishingStartDate xmlns="http://schemas.microsoft.com/sharepoint/v3" xsi:nil="tru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6E4A79819CA3F3428B644840049B5527" ma:contentTypeVersion="5" ma:contentTypeDescription="Create a new document." ma:contentTypeScope="" ma:versionID="b91ae86749413e39d6ab5cf72415f548">
  <xsd:schema xmlns:xsd="http://www.w3.org/2001/XMLSchema" xmlns:xs="http://www.w3.org/2001/XMLSchema" xmlns:p="http://schemas.microsoft.com/office/2006/metadata/properties" xmlns:ns1="http://schemas.microsoft.com/sharepoint/v3" xmlns:ns2="d8573787-17db-43b5-9af3-2a45e79ab039" xmlns:ns3="13922b43-4eea-40f2-b18b-c20327cdf16c" targetNamespace="http://schemas.microsoft.com/office/2006/metadata/properties" ma:root="true" ma:fieldsID="a3eb1c2798d4f2b319fc785c533a2476" ns1:_="" ns2:_="" ns3:_="">
    <xsd:import namespace="http://schemas.microsoft.com/sharepoint/v3"/>
    <xsd:import namespace="d8573787-17db-43b5-9af3-2a45e79ab039"/>
    <xsd:import namespace="13922b43-4eea-40f2-b18b-c20327cdf16c"/>
    <xsd:element name="properties">
      <xsd:complexType>
        <xsd:sequence>
          <xsd:element name="documentManagement">
            <xsd:complexType>
              <xsd:all>
                <xsd:element ref="ns1:PublishingStartDate" minOccurs="0"/>
                <xsd:element ref="ns1:PublishingExpirationDate" minOccurs="0"/>
                <xsd:element ref="ns2:SharedWithUsers" minOccurs="0"/>
                <xsd:element ref="ns2:SharedWithDetails" minOccurs="0"/>
                <xsd:element ref="ns3:MediaServiceMetadata" minOccurs="0"/>
                <xsd:element ref="ns3:MediaServiceFast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PublishingStartDate" ma:index="8" nillable="true" ma:displayName="Scheduling Start Date" ma:description="Scheduling Start Date is a site column created by the Publishing feature. It is used to specify the date and time on which this page will first appear to site visitors." ma:hidden="true" ma:internalName="PublishingStartDate">
      <xsd:simpleType>
        <xsd:restriction base="dms:Unknown"/>
      </xsd:simpleType>
    </xsd:element>
    <xsd:element name="PublishingExpirationDate" ma:index="9" nillable="true" ma:displayName="Scheduling End Date" ma:description="Scheduling End Date is a site column created by the Publishing feature. It is used to specify the date and time on which this page will no longer appear to site visitors." ma:hidden="true" ma:internalName="PublishingExpirationDat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d8573787-17db-43b5-9af3-2a45e79ab039" elementFormDefault="qualified">
    <xsd:import namespace="http://schemas.microsoft.com/office/2006/documentManagement/types"/>
    <xsd:import namespace="http://schemas.microsoft.com/office/infopath/2007/PartnerControls"/>
    <xsd:element name="SharedWithUsers" ma:index="10"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description=""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13922b43-4eea-40f2-b18b-c20327cdf16c" elementFormDefault="qualified">
    <xsd:import namespace="http://schemas.microsoft.com/office/2006/documentManagement/types"/>
    <xsd:import namespace="http://schemas.microsoft.com/office/infopath/2007/PartnerControls"/>
    <xsd:element name="MediaServiceMetadata" ma:index="12" nillable="true" ma:displayName="MediaServiceMetadata" ma:description="" ma:hidden="true" ma:internalName="MediaServiceMetadata" ma:readOnly="true">
      <xsd:simpleType>
        <xsd:restriction base="dms:Note"/>
      </xsd:simpleType>
    </xsd:element>
    <xsd:element name="MediaServiceFastMetadata" ma:index="13" nillable="true" ma:displayName="MediaServiceFastMetadata" ma:description="" ma:hidden="true" ma:internalName="MediaServiceFastMetadata"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036FC224-0626-43ED-8AD4-4384B71126AD}">
  <ds:schemaRefs>
    <ds:schemaRef ds:uri="http://schemas.microsoft.com/sharepoint/v3/contenttype/forms"/>
  </ds:schemaRefs>
</ds:datastoreItem>
</file>

<file path=customXml/itemProps2.xml><?xml version="1.0" encoding="utf-8"?>
<ds:datastoreItem xmlns:ds="http://schemas.openxmlformats.org/officeDocument/2006/customXml" ds:itemID="{A7048E68-115E-4EEB-AE32-34075EC8E989}">
  <ds:schemaRefs>
    <ds:schemaRef ds:uri="http://schemas.microsoft.com/sharepoint/v3"/>
    <ds:schemaRef ds:uri="http://purl.org/dc/terms/"/>
    <ds:schemaRef ds:uri="http://schemas.openxmlformats.org/package/2006/metadata/core-properties"/>
    <ds:schemaRef ds:uri="http://purl.org/dc/dcmitype/"/>
    <ds:schemaRef ds:uri="http://schemas.microsoft.com/office/infopath/2007/PartnerControls"/>
    <ds:schemaRef ds:uri="d8573787-17db-43b5-9af3-2a45e79ab039"/>
    <ds:schemaRef ds:uri="13922b43-4eea-40f2-b18b-c20327cdf16c"/>
    <ds:schemaRef ds:uri="http://purl.org/dc/elements/1.1/"/>
    <ds:schemaRef ds:uri="http://schemas.microsoft.com/office/2006/documentManagement/types"/>
    <ds:schemaRef ds:uri="http://schemas.microsoft.com/office/2006/metadata/properties"/>
    <ds:schemaRef ds:uri="http://www.w3.org/XML/1998/namespace"/>
  </ds:schemaRefs>
</ds:datastoreItem>
</file>

<file path=customXml/itemProps3.xml><?xml version="1.0" encoding="utf-8"?>
<ds:datastoreItem xmlns:ds="http://schemas.openxmlformats.org/officeDocument/2006/customXml" ds:itemID="{6FB12CE9-1245-4C0E-BDF8-3EE8D38EE088}">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d8573787-17db-43b5-9af3-2a45e79ab039"/>
    <ds:schemaRef ds:uri="13922b43-4eea-40f2-b18b-c20327cdf16c"/>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Charteuse and blue USAID</Template>
  <TotalTime>21889</TotalTime>
  <Words>1848</Words>
  <Application>Microsoft Macintosh PowerPoint</Application>
  <PresentationFormat>Custom</PresentationFormat>
  <Paragraphs>380</Paragraphs>
  <Slides>32</Slides>
  <Notes>12</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32</vt:i4>
      </vt:variant>
    </vt:vector>
  </HeadingPairs>
  <TitlesOfParts>
    <vt:vector size="39" baseType="lpstr">
      <vt:lpstr>Calibri</vt:lpstr>
      <vt:lpstr>Century Gothic</vt:lpstr>
      <vt:lpstr>Futura Lt BT</vt:lpstr>
      <vt:lpstr>Futura LT Pro Book</vt:lpstr>
      <vt:lpstr>Gill Sans MT</vt:lpstr>
      <vt:lpstr>Arial</vt:lpstr>
      <vt:lpstr>Office Theme</vt:lpstr>
      <vt:lpstr>PowerPoint Presentation</vt:lpstr>
      <vt:lpstr>Overview</vt:lpstr>
      <vt:lpstr>PowerPoint Presentation</vt:lpstr>
      <vt:lpstr>Introduction</vt:lpstr>
      <vt:lpstr>Introduction</vt:lpstr>
      <vt:lpstr>PowerPoint Presentation</vt:lpstr>
      <vt:lpstr>Data definitions</vt:lpstr>
      <vt:lpstr>Eight graduation benchmarks</vt:lpstr>
      <vt:lpstr>Minimum required benchmarks </vt:lpstr>
      <vt:lpstr>Healthy</vt:lpstr>
      <vt:lpstr>Healthy</vt:lpstr>
      <vt:lpstr>Healthy</vt:lpstr>
      <vt:lpstr>Healthy</vt:lpstr>
      <vt:lpstr>Healthy</vt:lpstr>
      <vt:lpstr>Stable</vt:lpstr>
      <vt:lpstr>Safe</vt:lpstr>
      <vt:lpstr>Safe</vt:lpstr>
      <vt:lpstr>Schooled</vt:lpstr>
      <vt:lpstr>PowerPoint Presentation</vt:lpstr>
      <vt:lpstr>Household composition</vt:lpstr>
      <vt:lpstr>Household composition</vt:lpstr>
      <vt:lpstr>PowerPoint Presentation</vt:lpstr>
      <vt:lpstr>Ilunga household</vt:lpstr>
      <vt:lpstr>Nyembwe household</vt:lpstr>
      <vt:lpstr>Banda household</vt:lpstr>
      <vt:lpstr>PowerPoint Presentation</vt:lpstr>
      <vt:lpstr>Minimum required benchmarks </vt:lpstr>
      <vt:lpstr>Required benchmarks</vt:lpstr>
      <vt:lpstr>Family-centered graduation</vt:lpstr>
      <vt:lpstr>Family-centered graduation</vt:lpstr>
      <vt:lpstr>Family-centered graduation</vt:lpstr>
      <vt:lpstr>PowerPoint Presentation</vt:lpstr>
    </vt:vector>
  </TitlesOfParts>
  <Company/>
  <LinksUpToDate>false</LinksUpToDate>
  <SharedDoc>false</SharedDoc>
  <HyperlinksChanged>false</HyperlinksChanged>
  <AppVersion>15.0030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Gwendolyn Stinger</dc:creator>
  <cp:lastModifiedBy>Allison Ruark</cp:lastModifiedBy>
  <cp:revision>222</cp:revision>
  <dcterms:created xsi:type="dcterms:W3CDTF">2018-05-05T20:37:30Z</dcterms:created>
  <dcterms:modified xsi:type="dcterms:W3CDTF">2018-12-13T17:43:54Z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2015-03-02T00:00:00Z</vt:filetime>
  </property>
  <property fmtid="{D5CDD505-2E9C-101B-9397-08002B2CF9AE}" pid="3" name="LastSaved">
    <vt:filetime>2015-03-02T00:00:00Z</vt:filetime>
  </property>
  <property fmtid="{D5CDD505-2E9C-101B-9397-08002B2CF9AE}" pid="4" name="ContentTypeId">
    <vt:lpwstr>0x0101006E4A79819CA3F3428B644840049B5527</vt:lpwstr>
  </property>
</Properties>
</file>